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681" r:id="rId4"/>
  </p:sldMasterIdLst>
  <p:notesMasterIdLst>
    <p:notesMasterId r:id="rId30"/>
  </p:notesMasterIdLst>
  <p:handoutMasterIdLst>
    <p:handoutMasterId r:id="rId31"/>
  </p:handoutMasterIdLst>
  <p:sldIdLst>
    <p:sldId id="406" r:id="rId5"/>
    <p:sldId id="407" r:id="rId6"/>
    <p:sldId id="280" r:id="rId7"/>
    <p:sldId id="399" r:id="rId8"/>
    <p:sldId id="400" r:id="rId9"/>
    <p:sldId id="423" r:id="rId10"/>
    <p:sldId id="409" r:id="rId11"/>
    <p:sldId id="398" r:id="rId12"/>
    <p:sldId id="410" r:id="rId13"/>
    <p:sldId id="401" r:id="rId14"/>
    <p:sldId id="412" r:id="rId15"/>
    <p:sldId id="415" r:id="rId16"/>
    <p:sldId id="417" r:id="rId17"/>
    <p:sldId id="418" r:id="rId18"/>
    <p:sldId id="414" r:id="rId19"/>
    <p:sldId id="402" r:id="rId20"/>
    <p:sldId id="403" r:id="rId21"/>
    <p:sldId id="365" r:id="rId22"/>
    <p:sldId id="419" r:id="rId23"/>
    <p:sldId id="397" r:id="rId24"/>
    <p:sldId id="422" r:id="rId25"/>
    <p:sldId id="421" r:id="rId26"/>
    <p:sldId id="405" r:id="rId27"/>
    <p:sldId id="411" r:id="rId28"/>
    <p:sldId id="387" r:id="rId29"/>
  </p:sldIdLst>
  <p:sldSz cx="12192000" cy="6858000"/>
  <p:notesSz cx="6802438" cy="9934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990000"/>
    <a:srgbClr val="99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282" y="54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hakan kaewprucks" userId="9537771acc6ad6e9" providerId="LiveId" clId="{AEED1B9E-BBAD-4AC5-ACFC-6A6EDD747DBA}"/>
    <pc:docChg chg="undo custSel addSld delSld modSld sldOrd">
      <pc:chgData name="monthakan kaewprucks" userId="9537771acc6ad6e9" providerId="LiveId" clId="{AEED1B9E-BBAD-4AC5-ACFC-6A6EDD747DBA}" dt="2021-11-08T13:02:48.063" v="1243" actId="6549"/>
      <pc:docMkLst>
        <pc:docMk/>
      </pc:docMkLst>
      <pc:sldChg chg="del">
        <pc:chgData name="monthakan kaewprucks" userId="9537771acc6ad6e9" providerId="LiveId" clId="{AEED1B9E-BBAD-4AC5-ACFC-6A6EDD747DBA}" dt="2021-11-08T12:25:23.473" v="685" actId="2696"/>
        <pc:sldMkLst>
          <pc:docMk/>
          <pc:sldMk cId="552354991" sldId="276"/>
        </pc:sldMkLst>
      </pc:sldChg>
      <pc:sldChg chg="addSp delSp modSp mod">
        <pc:chgData name="monthakan kaewprucks" userId="9537771acc6ad6e9" providerId="LiveId" clId="{AEED1B9E-BBAD-4AC5-ACFC-6A6EDD747DBA}" dt="2021-11-08T12:21:21.002" v="655" actId="20577"/>
        <pc:sldMkLst>
          <pc:docMk/>
          <pc:sldMk cId="3004184309" sldId="364"/>
        </pc:sldMkLst>
        <pc:spChg chg="mod">
          <ac:chgData name="monthakan kaewprucks" userId="9537771acc6ad6e9" providerId="LiveId" clId="{AEED1B9E-BBAD-4AC5-ACFC-6A6EDD747DBA}" dt="2021-11-08T12:20:45.172" v="635" actId="1076"/>
          <ac:spMkLst>
            <pc:docMk/>
            <pc:sldMk cId="3004184309" sldId="364"/>
            <ac:spMk id="18" creationId="{10C838B9-0A85-472A-B803-AB10C9053EBF}"/>
          </ac:spMkLst>
        </pc:spChg>
        <pc:spChg chg="mod">
          <ac:chgData name="monthakan kaewprucks" userId="9537771acc6ad6e9" providerId="LiveId" clId="{AEED1B9E-BBAD-4AC5-ACFC-6A6EDD747DBA}" dt="2021-11-08T12:20:53.436" v="637" actId="1076"/>
          <ac:spMkLst>
            <pc:docMk/>
            <pc:sldMk cId="3004184309" sldId="364"/>
            <ac:spMk id="20" creationId="{C235D0BF-B074-409C-9E2A-ADB5BD146FF4}"/>
          </ac:spMkLst>
        </pc:spChg>
        <pc:spChg chg="mod">
          <ac:chgData name="monthakan kaewprucks" userId="9537771acc6ad6e9" providerId="LiveId" clId="{AEED1B9E-BBAD-4AC5-ACFC-6A6EDD747DBA}" dt="2021-11-08T12:20:50.497" v="636" actId="1076"/>
          <ac:spMkLst>
            <pc:docMk/>
            <pc:sldMk cId="3004184309" sldId="364"/>
            <ac:spMk id="21" creationId="{44506B10-1FD4-4079-8B92-F6AAB27368C8}"/>
          </ac:spMkLst>
        </pc:spChg>
        <pc:spChg chg="add del mod">
          <ac:chgData name="monthakan kaewprucks" userId="9537771acc6ad6e9" providerId="LiveId" clId="{AEED1B9E-BBAD-4AC5-ACFC-6A6EDD747DBA}" dt="2021-11-08T12:04:58.532" v="420" actId="21"/>
          <ac:spMkLst>
            <pc:docMk/>
            <pc:sldMk cId="3004184309" sldId="364"/>
            <ac:spMk id="25" creationId="{C64C908F-6164-4043-B9B5-BE70B257A2EF}"/>
          </ac:spMkLst>
        </pc:spChg>
        <pc:spChg chg="add del mod">
          <ac:chgData name="monthakan kaewprucks" userId="9537771acc6ad6e9" providerId="LiveId" clId="{AEED1B9E-BBAD-4AC5-ACFC-6A6EDD747DBA}" dt="2021-11-08T12:04:54.704" v="419" actId="21"/>
          <ac:spMkLst>
            <pc:docMk/>
            <pc:sldMk cId="3004184309" sldId="364"/>
            <ac:spMk id="26" creationId="{591981BA-6A88-4AF0-A02E-250FC2B4ADBF}"/>
          </ac:spMkLst>
        </pc:spChg>
        <pc:spChg chg="add del mod">
          <ac:chgData name="monthakan kaewprucks" userId="9537771acc6ad6e9" providerId="LiveId" clId="{AEED1B9E-BBAD-4AC5-ACFC-6A6EDD747DBA}" dt="2021-11-08T12:05:01.321" v="421" actId="21"/>
          <ac:spMkLst>
            <pc:docMk/>
            <pc:sldMk cId="3004184309" sldId="364"/>
            <ac:spMk id="27" creationId="{B4D935E2-7273-44DF-844B-84AE10860E1B}"/>
          </ac:spMkLst>
        </pc:spChg>
        <pc:spChg chg="mod">
          <ac:chgData name="monthakan kaewprucks" userId="9537771acc6ad6e9" providerId="LiveId" clId="{AEED1B9E-BBAD-4AC5-ACFC-6A6EDD747DBA}" dt="2021-11-08T12:21:21.002" v="655" actId="20577"/>
          <ac:spMkLst>
            <pc:docMk/>
            <pc:sldMk cId="3004184309" sldId="364"/>
            <ac:spMk id="30" creationId="{18B39151-E83B-4C17-9A09-BE70E05E8DA7}"/>
          </ac:spMkLst>
        </pc:spChg>
      </pc:sldChg>
      <pc:sldChg chg="modSp mod">
        <pc:chgData name="monthakan kaewprucks" userId="9537771acc6ad6e9" providerId="LiveId" clId="{AEED1B9E-BBAD-4AC5-ACFC-6A6EDD747DBA}" dt="2021-11-08T12:31:15.239" v="815" actId="20577"/>
        <pc:sldMkLst>
          <pc:docMk/>
          <pc:sldMk cId="916389889" sldId="365"/>
        </pc:sldMkLst>
        <pc:spChg chg="mod">
          <ac:chgData name="monthakan kaewprucks" userId="9537771acc6ad6e9" providerId="LiveId" clId="{AEED1B9E-BBAD-4AC5-ACFC-6A6EDD747DBA}" dt="2021-11-08T12:31:15.239" v="815" actId="20577"/>
          <ac:spMkLst>
            <pc:docMk/>
            <pc:sldMk cId="916389889" sldId="365"/>
            <ac:spMk id="54" creationId="{75BF65F6-76F8-4E5C-8C3B-B62762EBB9C3}"/>
          </ac:spMkLst>
        </pc:spChg>
      </pc:sldChg>
      <pc:sldChg chg="modSp mod">
        <pc:chgData name="monthakan kaewprucks" userId="9537771acc6ad6e9" providerId="LiveId" clId="{AEED1B9E-BBAD-4AC5-ACFC-6A6EDD747DBA}" dt="2021-11-08T12:24:31.042" v="684" actId="6549"/>
        <pc:sldMkLst>
          <pc:docMk/>
          <pc:sldMk cId="4123012410" sldId="372"/>
        </pc:sldMkLst>
        <pc:spChg chg="mod">
          <ac:chgData name="monthakan kaewprucks" userId="9537771acc6ad6e9" providerId="LiveId" clId="{AEED1B9E-BBAD-4AC5-ACFC-6A6EDD747DBA}" dt="2021-11-08T10:37:38.014" v="7" actId="6549"/>
          <ac:spMkLst>
            <pc:docMk/>
            <pc:sldMk cId="4123012410" sldId="372"/>
            <ac:spMk id="35" creationId="{1E885AAE-68D6-4B61-84A0-3D4ECE3456ED}"/>
          </ac:spMkLst>
        </pc:spChg>
        <pc:spChg chg="mod">
          <ac:chgData name="monthakan kaewprucks" userId="9537771acc6ad6e9" providerId="LiveId" clId="{AEED1B9E-BBAD-4AC5-ACFC-6A6EDD747DBA}" dt="2021-11-08T12:24:31.042" v="684" actId="6549"/>
          <ac:spMkLst>
            <pc:docMk/>
            <pc:sldMk cId="4123012410" sldId="372"/>
            <ac:spMk id="39" creationId="{3096EFFE-948C-4FBA-9359-DCEB61DA75EE}"/>
          </ac:spMkLst>
        </pc:spChg>
      </pc:sldChg>
      <pc:sldChg chg="modSp mod">
        <pc:chgData name="monthakan kaewprucks" userId="9537771acc6ad6e9" providerId="LiveId" clId="{AEED1B9E-BBAD-4AC5-ACFC-6A6EDD747DBA}" dt="2021-11-08T13:02:48.063" v="1243" actId="6549"/>
        <pc:sldMkLst>
          <pc:docMk/>
          <pc:sldMk cId="2808740379" sldId="387"/>
        </pc:sldMkLst>
        <pc:spChg chg="mod">
          <ac:chgData name="monthakan kaewprucks" userId="9537771acc6ad6e9" providerId="LiveId" clId="{AEED1B9E-BBAD-4AC5-ACFC-6A6EDD747DBA}" dt="2021-11-08T13:02:48.063" v="1243" actId="6549"/>
          <ac:spMkLst>
            <pc:docMk/>
            <pc:sldMk cId="2808740379" sldId="387"/>
            <ac:spMk id="13" creationId="{A582ABE2-C507-4AF4-B5FF-1E4A522F3EB9}"/>
          </ac:spMkLst>
        </pc:spChg>
      </pc:sldChg>
      <pc:sldChg chg="del">
        <pc:chgData name="monthakan kaewprucks" userId="9537771acc6ad6e9" providerId="LiveId" clId="{AEED1B9E-BBAD-4AC5-ACFC-6A6EDD747DBA}" dt="2021-11-08T12:44:14.377" v="861" actId="2696"/>
        <pc:sldMkLst>
          <pc:docMk/>
          <pc:sldMk cId="2599485697" sldId="390"/>
        </pc:sldMkLst>
      </pc:sldChg>
      <pc:sldChg chg="addSp modSp mod">
        <pc:chgData name="monthakan kaewprucks" userId="9537771acc6ad6e9" providerId="LiveId" clId="{AEED1B9E-BBAD-4AC5-ACFC-6A6EDD747DBA}" dt="2021-11-08T12:14:54.645" v="613" actId="1076"/>
        <pc:sldMkLst>
          <pc:docMk/>
          <pc:sldMk cId="806325282" sldId="394"/>
        </pc:sldMkLst>
        <pc:spChg chg="mod">
          <ac:chgData name="monthakan kaewprucks" userId="9537771acc6ad6e9" providerId="LiveId" clId="{AEED1B9E-BBAD-4AC5-ACFC-6A6EDD747DBA}" dt="2021-11-08T11:54:10.400" v="215" actId="1076"/>
          <ac:spMkLst>
            <pc:docMk/>
            <pc:sldMk cId="806325282" sldId="394"/>
            <ac:spMk id="4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2:11:33.549" v="571" actId="6549"/>
          <ac:spMkLst>
            <pc:docMk/>
            <pc:sldMk cId="806325282" sldId="394"/>
            <ac:spMk id="7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1:54:24.162" v="217" actId="1076"/>
          <ac:spMkLst>
            <pc:docMk/>
            <pc:sldMk cId="806325282" sldId="394"/>
            <ac:spMk id="8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1:58:17.671" v="230" actId="1076"/>
          <ac:spMkLst>
            <pc:docMk/>
            <pc:sldMk cId="806325282" sldId="394"/>
            <ac:spMk id="9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1:55:01.297" v="223" actId="1076"/>
          <ac:spMkLst>
            <pc:docMk/>
            <pc:sldMk cId="806325282" sldId="394"/>
            <ac:spMk id="10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1:54:28.894" v="218" actId="1076"/>
          <ac:spMkLst>
            <pc:docMk/>
            <pc:sldMk cId="806325282" sldId="394"/>
            <ac:spMk id="11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1:54:55.245" v="222" actId="1076"/>
          <ac:spMkLst>
            <pc:docMk/>
            <pc:sldMk cId="806325282" sldId="394"/>
            <ac:spMk id="12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2:10:34.589" v="541" actId="14100"/>
          <ac:spMkLst>
            <pc:docMk/>
            <pc:sldMk cId="806325282" sldId="394"/>
            <ac:spMk id="13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1:55:42.135" v="228" actId="1076"/>
          <ac:spMkLst>
            <pc:docMk/>
            <pc:sldMk cId="806325282" sldId="394"/>
            <ac:spMk id="14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1:55:33.610" v="227" actId="1076"/>
          <ac:spMkLst>
            <pc:docMk/>
            <pc:sldMk cId="806325282" sldId="394"/>
            <ac:spMk id="15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1:55:27.224" v="226" actId="1076"/>
          <ac:spMkLst>
            <pc:docMk/>
            <pc:sldMk cId="806325282" sldId="394"/>
            <ac:spMk id="16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1:58:38.509" v="233" actId="1076"/>
          <ac:spMkLst>
            <pc:docMk/>
            <pc:sldMk cId="806325282" sldId="394"/>
            <ac:spMk id="19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1:58:23.660" v="231" actId="1076"/>
          <ac:spMkLst>
            <pc:docMk/>
            <pc:sldMk cId="806325282" sldId="394"/>
            <ac:spMk id="20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1:58:12.562" v="229" actId="1076"/>
          <ac:spMkLst>
            <pc:docMk/>
            <pc:sldMk cId="806325282" sldId="394"/>
            <ac:spMk id="21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2:09:51.569" v="524" actId="1076"/>
          <ac:spMkLst>
            <pc:docMk/>
            <pc:sldMk cId="806325282" sldId="394"/>
            <ac:spMk id="23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2:14:41.939" v="612" actId="20577"/>
          <ac:spMkLst>
            <pc:docMk/>
            <pc:sldMk cId="806325282" sldId="394"/>
            <ac:spMk id="24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2:11:52.894" v="572" actId="1076"/>
          <ac:spMkLst>
            <pc:docMk/>
            <pc:sldMk cId="806325282" sldId="394"/>
            <ac:spMk id="25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2:12:53.501" v="578" actId="1076"/>
          <ac:spMkLst>
            <pc:docMk/>
            <pc:sldMk cId="806325282" sldId="394"/>
            <ac:spMk id="26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2:13:21.264" v="601" actId="6549"/>
          <ac:spMkLst>
            <pc:docMk/>
            <pc:sldMk cId="806325282" sldId="394"/>
            <ac:spMk id="27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2:09:17.668" v="521" actId="1076"/>
          <ac:spMkLst>
            <pc:docMk/>
            <pc:sldMk cId="806325282" sldId="394"/>
            <ac:spMk id="29" creationId="{00000000-0000-0000-0000-000000000000}"/>
          </ac:spMkLst>
        </pc:spChg>
        <pc:spChg chg="add mod">
          <ac:chgData name="monthakan kaewprucks" userId="9537771acc6ad6e9" providerId="LiveId" clId="{AEED1B9E-BBAD-4AC5-ACFC-6A6EDD747DBA}" dt="2021-11-08T12:14:54.645" v="613" actId="1076"/>
          <ac:spMkLst>
            <pc:docMk/>
            <pc:sldMk cId="806325282" sldId="394"/>
            <ac:spMk id="30" creationId="{FCDB08FF-DF0C-42B9-9CA8-CBF0D102006E}"/>
          </ac:spMkLst>
        </pc:spChg>
        <pc:picChg chg="mod">
          <ac:chgData name="monthakan kaewprucks" userId="9537771acc6ad6e9" providerId="LiveId" clId="{AEED1B9E-BBAD-4AC5-ACFC-6A6EDD747DBA}" dt="2021-11-08T11:54:16.679" v="216" actId="1076"/>
          <ac:picMkLst>
            <pc:docMk/>
            <pc:sldMk cId="806325282" sldId="394"/>
            <ac:picMk id="5" creationId="{00000000-0000-0000-0000-000000000000}"/>
          </ac:picMkLst>
        </pc:picChg>
        <pc:picChg chg="mod">
          <ac:chgData name="monthakan kaewprucks" userId="9537771acc6ad6e9" providerId="LiveId" clId="{AEED1B9E-BBAD-4AC5-ACFC-6A6EDD747DBA}" dt="2021-11-08T11:55:11.118" v="224" actId="1076"/>
          <ac:picMkLst>
            <pc:docMk/>
            <pc:sldMk cId="806325282" sldId="394"/>
            <ac:picMk id="17" creationId="{00000000-0000-0000-0000-000000000000}"/>
          </ac:picMkLst>
        </pc:picChg>
        <pc:picChg chg="mod">
          <ac:chgData name="monthakan kaewprucks" userId="9537771acc6ad6e9" providerId="LiveId" clId="{AEED1B9E-BBAD-4AC5-ACFC-6A6EDD747DBA}" dt="2021-11-08T11:55:18.996" v="225" actId="1076"/>
          <ac:picMkLst>
            <pc:docMk/>
            <pc:sldMk cId="806325282" sldId="394"/>
            <ac:picMk id="18" creationId="{00000000-0000-0000-0000-000000000000}"/>
          </ac:picMkLst>
        </pc:picChg>
        <pc:picChg chg="mod">
          <ac:chgData name="monthakan kaewprucks" userId="9537771acc6ad6e9" providerId="LiveId" clId="{AEED1B9E-BBAD-4AC5-ACFC-6A6EDD747DBA}" dt="2021-11-08T12:09:42.506" v="523" actId="1076"/>
          <ac:picMkLst>
            <pc:docMk/>
            <pc:sldMk cId="806325282" sldId="394"/>
            <ac:picMk id="22" creationId="{00000000-0000-0000-0000-000000000000}"/>
          </ac:picMkLst>
        </pc:picChg>
        <pc:picChg chg="mod">
          <ac:chgData name="monthakan kaewprucks" userId="9537771acc6ad6e9" providerId="LiveId" clId="{AEED1B9E-BBAD-4AC5-ACFC-6A6EDD747DBA}" dt="2021-11-08T11:54:49.916" v="221" actId="1076"/>
          <ac:picMkLst>
            <pc:docMk/>
            <pc:sldMk cId="806325282" sldId="394"/>
            <ac:picMk id="28" creationId="{00000000-0000-0000-0000-000000000000}"/>
          </ac:picMkLst>
        </pc:picChg>
      </pc:sldChg>
      <pc:sldChg chg="modSp mod">
        <pc:chgData name="monthakan kaewprucks" userId="9537771acc6ad6e9" providerId="LiveId" clId="{AEED1B9E-BBAD-4AC5-ACFC-6A6EDD747DBA}" dt="2021-11-08T12:33:47.965" v="845" actId="6549"/>
        <pc:sldMkLst>
          <pc:docMk/>
          <pc:sldMk cId="3715400382" sldId="397"/>
        </pc:sldMkLst>
        <pc:spChg chg="mod">
          <ac:chgData name="monthakan kaewprucks" userId="9537771acc6ad6e9" providerId="LiveId" clId="{AEED1B9E-BBAD-4AC5-ACFC-6A6EDD747DBA}" dt="2021-11-08T12:32:51.561" v="843" actId="6549"/>
          <ac:spMkLst>
            <pc:docMk/>
            <pc:sldMk cId="3715400382" sldId="397"/>
            <ac:spMk id="10" creationId="{5D65D833-1EBD-404B-971D-B6BF0B872F80}"/>
          </ac:spMkLst>
        </pc:spChg>
        <pc:spChg chg="mod">
          <ac:chgData name="monthakan kaewprucks" userId="9537771acc6ad6e9" providerId="LiveId" clId="{AEED1B9E-BBAD-4AC5-ACFC-6A6EDD747DBA}" dt="2021-11-08T12:33:47.965" v="845" actId="6549"/>
          <ac:spMkLst>
            <pc:docMk/>
            <pc:sldMk cId="3715400382" sldId="397"/>
            <ac:spMk id="13" creationId="{75BF65F6-76F8-4E5C-8C3B-B62762EBB9C3}"/>
          </ac:spMkLst>
        </pc:spChg>
      </pc:sldChg>
      <pc:sldChg chg="modSp mod">
        <pc:chgData name="monthakan kaewprucks" userId="9537771acc6ad6e9" providerId="LiveId" clId="{AEED1B9E-BBAD-4AC5-ACFC-6A6EDD747DBA}" dt="2021-11-08T13:01:32.380" v="1232" actId="20577"/>
        <pc:sldMkLst>
          <pc:docMk/>
          <pc:sldMk cId="1792786157" sldId="398"/>
        </pc:sldMkLst>
        <pc:spChg chg="mod">
          <ac:chgData name="monthakan kaewprucks" userId="9537771acc6ad6e9" providerId="LiveId" clId="{AEED1B9E-BBAD-4AC5-ACFC-6A6EDD747DBA}" dt="2021-11-08T12:54:58.779" v="1035" actId="1076"/>
          <ac:spMkLst>
            <pc:docMk/>
            <pc:sldMk cId="1792786157" sldId="398"/>
            <ac:spMk id="4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2:56:49.968" v="1097" actId="14100"/>
          <ac:spMkLst>
            <pc:docMk/>
            <pc:sldMk cId="1792786157" sldId="398"/>
            <ac:spMk id="6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2:55:01.588" v="1036" actId="1076"/>
          <ac:spMkLst>
            <pc:docMk/>
            <pc:sldMk cId="1792786157" sldId="398"/>
            <ac:spMk id="7" creationId="{00000000-0000-0000-0000-000000000000}"/>
          </ac:spMkLst>
        </pc:spChg>
        <pc:spChg chg="mod">
          <ac:chgData name="monthakan kaewprucks" userId="9537771acc6ad6e9" providerId="LiveId" clId="{AEED1B9E-BBAD-4AC5-ACFC-6A6EDD747DBA}" dt="2021-11-08T13:01:32.380" v="1232" actId="20577"/>
          <ac:spMkLst>
            <pc:docMk/>
            <pc:sldMk cId="1792786157" sldId="398"/>
            <ac:spMk id="8" creationId="{00000000-0000-0000-0000-000000000000}"/>
          </ac:spMkLst>
        </pc:spChg>
      </pc:sldChg>
      <pc:sldChg chg="modSp mod ord">
        <pc:chgData name="monthakan kaewprucks" userId="9537771acc6ad6e9" providerId="LiveId" clId="{AEED1B9E-BBAD-4AC5-ACFC-6A6EDD747DBA}" dt="2021-11-08T12:15:45.604" v="615"/>
        <pc:sldMkLst>
          <pc:docMk/>
          <pc:sldMk cId="3899249590" sldId="399"/>
        </pc:sldMkLst>
        <pc:picChg chg="mod">
          <ac:chgData name="monthakan kaewprucks" userId="9537771acc6ad6e9" providerId="LiveId" clId="{AEED1B9E-BBAD-4AC5-ACFC-6A6EDD747DBA}" dt="2021-11-08T10:34:17.775" v="5" actId="1076"/>
          <ac:picMkLst>
            <pc:docMk/>
            <pc:sldMk cId="3899249590" sldId="399"/>
            <ac:picMk id="9" creationId="{00000000-0000-0000-0000-000000000000}"/>
          </ac:picMkLst>
        </pc:picChg>
      </pc:sldChg>
      <pc:sldChg chg="ord">
        <pc:chgData name="monthakan kaewprucks" userId="9537771acc6ad6e9" providerId="LiveId" clId="{AEED1B9E-BBAD-4AC5-ACFC-6A6EDD747DBA}" dt="2021-11-08T12:17:16.922" v="617"/>
        <pc:sldMkLst>
          <pc:docMk/>
          <pc:sldMk cId="2325557912" sldId="400"/>
        </pc:sldMkLst>
      </pc:sldChg>
      <pc:sldChg chg="modSp add mod">
        <pc:chgData name="monthakan kaewprucks" userId="9537771acc6ad6e9" providerId="LiveId" clId="{AEED1B9E-BBAD-4AC5-ACFC-6A6EDD747DBA}" dt="2021-11-08T12:30:29.471" v="808" actId="20577"/>
        <pc:sldMkLst>
          <pc:docMk/>
          <pc:sldMk cId="2823101084" sldId="401"/>
        </pc:sldMkLst>
        <pc:spChg chg="mod">
          <ac:chgData name="monthakan kaewprucks" userId="9537771acc6ad6e9" providerId="LiveId" clId="{AEED1B9E-BBAD-4AC5-ACFC-6A6EDD747DBA}" dt="2021-11-08T12:30:29.471" v="808" actId="20577"/>
          <ac:spMkLst>
            <pc:docMk/>
            <pc:sldMk cId="2823101084" sldId="401"/>
            <ac:spMk id="47" creationId="{FCF24938-81D9-4C62-B991-5886E40F63BB}"/>
          </ac:spMkLst>
        </pc:spChg>
        <pc:spChg chg="mod">
          <ac:chgData name="monthakan kaewprucks" userId="9537771acc6ad6e9" providerId="LiveId" clId="{AEED1B9E-BBAD-4AC5-ACFC-6A6EDD747DBA}" dt="2021-11-08T12:29:14.952" v="773" actId="121"/>
          <ac:spMkLst>
            <pc:docMk/>
            <pc:sldMk cId="2823101084" sldId="401"/>
            <ac:spMk id="56" creationId="{E8F21C92-E2F5-4389-BADA-A7ED1BF24869}"/>
          </ac:spMkLst>
        </pc:spChg>
        <pc:grpChg chg="mod">
          <ac:chgData name="monthakan kaewprucks" userId="9537771acc6ad6e9" providerId="LiveId" clId="{AEED1B9E-BBAD-4AC5-ACFC-6A6EDD747DBA}" dt="2021-11-08T12:28:14.855" v="735" actId="1076"/>
          <ac:grpSpMkLst>
            <pc:docMk/>
            <pc:sldMk cId="2823101084" sldId="401"/>
            <ac:grpSpMk id="55" creationId="{563A8508-F5D3-4950-9C91-1E2834C583B9}"/>
          </ac:grpSpMkLst>
        </pc:grpChg>
      </pc:sldChg>
      <pc:sldChg chg="new del">
        <pc:chgData name="monthakan kaewprucks" userId="9537771acc6ad6e9" providerId="LiveId" clId="{AEED1B9E-BBAD-4AC5-ACFC-6A6EDD747DBA}" dt="2021-11-08T12:35:19.785" v="847" actId="680"/>
        <pc:sldMkLst>
          <pc:docMk/>
          <pc:sldMk cId="1847513742" sldId="402"/>
        </pc:sldMkLst>
      </pc:sldChg>
      <pc:sldChg chg="new del">
        <pc:chgData name="monthakan kaewprucks" userId="9537771acc6ad6e9" providerId="LiveId" clId="{AEED1B9E-BBAD-4AC5-ACFC-6A6EDD747DBA}" dt="2021-11-08T12:35:34.330" v="849" actId="680"/>
        <pc:sldMkLst>
          <pc:docMk/>
          <pc:sldMk cId="2217362451" sldId="402"/>
        </pc:sldMkLst>
      </pc:sldChg>
      <pc:sldChg chg="addSp delSp modSp new mod ord">
        <pc:chgData name="monthakan kaewprucks" userId="9537771acc6ad6e9" providerId="LiveId" clId="{AEED1B9E-BBAD-4AC5-ACFC-6A6EDD747DBA}" dt="2021-11-08T12:47:58.921" v="870"/>
        <pc:sldMkLst>
          <pc:docMk/>
          <pc:sldMk cId="2913139528" sldId="402"/>
        </pc:sldMkLst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7" creationId="{1AE706AC-BCF6-40A5-A4F3-D0767CAF6081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8" creationId="{BCAA0082-ABFB-455C-AB35-23F02216F13D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9" creationId="{968FCF76-C23F-43C1-880F-80B7AAF76CE3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10" creationId="{A4159009-39D5-419C-8C60-07E94589C4EA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11" creationId="{D8899800-FC5D-4C1B-8DF5-042BEDB1B1C3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12" creationId="{20670C8C-28BE-47D0-A543-2D8ADD87F1FD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13" creationId="{982C45BC-C586-496C-8B80-37F0FCCA6F59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14" creationId="{70D6BD38-7928-4FFD-BC4C-F14307F06B55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15" creationId="{6FCBE41E-8CC3-4E8C-8763-0AB52FADA41C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16" creationId="{637016F7-F644-4DB3-9465-EAA0B07615AE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17" creationId="{858008AB-5C2F-4B4A-957B-CC3387EB4C9D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18" creationId="{DEC391B5-9F61-4743-AAD1-AA812E7B4F57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19" creationId="{6F35AFA3-5519-406E-92A0-17E9C5FF136F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20" creationId="{C24DA07A-4E9D-4EB1-9CD4-0875654D657C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21" creationId="{47118FFE-CC3D-4078-B8D9-C06E193A2FE2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22" creationId="{6F6DD3D0-AF52-4347-8465-6644359C84D5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23" creationId="{542215A8-E6CA-4079-9CC5-FDA38E5820CB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24" creationId="{C634CF13-C7E2-44F2-82F5-5443F42897A8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25" creationId="{8DE5C9F8-710F-4E1B-976C-AC77C92AA34A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26" creationId="{9E7BE1E1-BA46-4ECF-ABF3-C79B49226EBB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27" creationId="{1EAEAF79-34ED-455D-9FAF-D04FB38E5928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28" creationId="{E3753ED6-DA4D-4C44-8979-25CD8E419F8E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29" creationId="{7F2D8D97-7BC7-44CD-9893-8EBBC9EF118F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30" creationId="{62F961E8-CF59-4747-94A6-F8EBC8CCF229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31" creationId="{F7D58891-DF62-491E-ACAD-1D6C88B1E398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32" creationId="{0094B8BF-CDF5-44ED-A78A-8C59D124E873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33" creationId="{EC94AF61-01F8-4B16-A818-3A078CA61AFB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34" creationId="{41370FA1-AF9F-4194-A123-E694D596C082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35" creationId="{F1DCFCEA-1D30-497E-AC52-E071855CE177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36" creationId="{D915FA94-A671-43D9-A826-56890878044A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37" creationId="{58676AC5-A38B-4F91-A5A5-E155DEFD942B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38" creationId="{695CDCB3-7577-4CEE-9F62-8EEAA64A1EBC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39" creationId="{8DFCFB61-D216-4948-A72E-041A6B38EDE3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40" creationId="{BBA6B70A-7A48-48BF-8CCC-E8E122E5248F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41" creationId="{CCFD2883-5EB4-44E3-8438-2A58D379D46E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42" creationId="{FC43F839-4FCF-4C23-A76C-0EE7A037A71D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43" creationId="{0DB6C1E7-3F5C-4A84-81FE-2FDBE7240BA2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44" creationId="{747E298D-B769-4C1F-8C46-BD3059AF9D01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45" creationId="{DDC06BA4-0047-4291-B3FE-5A89C0260D8A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46" creationId="{33181139-D270-4F61-9177-44314B7574E4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47" creationId="{F30850E9-3011-4778-ABD2-A4D8C486C797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48" creationId="{2DDDBE2D-08B4-4C16-9886-7200A160D176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49" creationId="{F01281B9-1011-4F70-A8BB-036C3B2225FB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50" creationId="{85DC4769-A518-44E9-A2EB-24DE24DBE0D7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51" creationId="{058AEBED-0BB3-4959-AC56-F8E260F49002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52" creationId="{B1D8D952-2C3C-47C3-AFB7-E06B967C8DC1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53" creationId="{E9F2F4F2-FDC3-43A6-8DE8-A59E474B8F7D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54" creationId="{8F695F28-A2F4-4AE9-A907-604D38271B8A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55" creationId="{7E47A738-B6A2-4D69-B6C7-C4AAF511A652}"/>
          </ac:spMkLst>
        </pc:spChg>
        <pc:spChg chg="mod">
          <ac:chgData name="monthakan kaewprucks" userId="9537771acc6ad6e9" providerId="LiveId" clId="{AEED1B9E-BBAD-4AC5-ACFC-6A6EDD747DBA}" dt="2021-11-08T12:36:12.112" v="853"/>
          <ac:spMkLst>
            <pc:docMk/>
            <pc:sldMk cId="2913139528" sldId="402"/>
            <ac:spMk id="56" creationId="{7A55AAD8-7E0A-43BC-9A2E-C887653401DC}"/>
          </ac:spMkLst>
        </pc:spChg>
        <pc:grpChg chg="add del mod">
          <ac:chgData name="monthakan kaewprucks" userId="9537771acc6ad6e9" providerId="LiveId" clId="{AEED1B9E-BBAD-4AC5-ACFC-6A6EDD747DBA}" dt="2021-11-08T12:43:39.705" v="857" actId="21"/>
          <ac:grpSpMkLst>
            <pc:docMk/>
            <pc:sldMk cId="2913139528" sldId="402"/>
            <ac:grpSpMk id="2" creationId="{A35D4B87-FC9C-49FA-9732-171B261FECF8}"/>
          </ac:grpSpMkLst>
        </pc:grpChg>
        <pc:grpChg chg="mod">
          <ac:chgData name="monthakan kaewprucks" userId="9537771acc6ad6e9" providerId="LiveId" clId="{AEED1B9E-BBAD-4AC5-ACFC-6A6EDD747DBA}" dt="2021-11-08T12:36:12.112" v="853"/>
          <ac:grpSpMkLst>
            <pc:docMk/>
            <pc:sldMk cId="2913139528" sldId="402"/>
            <ac:grpSpMk id="3" creationId="{02AB396A-2148-4CE8-BA7E-E8A972C06193}"/>
          </ac:grpSpMkLst>
        </pc:grpChg>
        <pc:grpChg chg="mod">
          <ac:chgData name="monthakan kaewprucks" userId="9537771acc6ad6e9" providerId="LiveId" clId="{AEED1B9E-BBAD-4AC5-ACFC-6A6EDD747DBA}" dt="2021-11-08T12:36:12.112" v="853"/>
          <ac:grpSpMkLst>
            <pc:docMk/>
            <pc:sldMk cId="2913139528" sldId="402"/>
            <ac:grpSpMk id="4" creationId="{41F003E0-F450-4A3C-85B3-920C5F0BB339}"/>
          </ac:grpSpMkLst>
        </pc:grpChg>
        <pc:grpChg chg="mod">
          <ac:chgData name="monthakan kaewprucks" userId="9537771acc6ad6e9" providerId="LiveId" clId="{AEED1B9E-BBAD-4AC5-ACFC-6A6EDD747DBA}" dt="2021-11-08T12:36:12.112" v="853"/>
          <ac:grpSpMkLst>
            <pc:docMk/>
            <pc:sldMk cId="2913139528" sldId="402"/>
            <ac:grpSpMk id="5" creationId="{37D8A6CA-7B2F-4FAF-93D9-019C20FE7C67}"/>
          </ac:grpSpMkLst>
        </pc:grpChg>
        <pc:grpChg chg="mod">
          <ac:chgData name="monthakan kaewprucks" userId="9537771acc6ad6e9" providerId="LiveId" clId="{AEED1B9E-BBAD-4AC5-ACFC-6A6EDD747DBA}" dt="2021-11-08T12:36:12.112" v="853"/>
          <ac:grpSpMkLst>
            <pc:docMk/>
            <pc:sldMk cId="2913139528" sldId="402"/>
            <ac:grpSpMk id="6" creationId="{19E85C6D-DF40-4689-9560-1D7740649199}"/>
          </ac:grpSpMkLst>
        </pc:grpChg>
        <pc:picChg chg="add mod">
          <ac:chgData name="monthakan kaewprucks" userId="9537771acc6ad6e9" providerId="LiveId" clId="{AEED1B9E-BBAD-4AC5-ACFC-6A6EDD747DBA}" dt="2021-11-08T12:43:49.261" v="860" actId="14100"/>
          <ac:picMkLst>
            <pc:docMk/>
            <pc:sldMk cId="2913139528" sldId="402"/>
            <ac:picMk id="58" creationId="{974501F2-48F9-4B9F-A650-32B4DEB90FA1}"/>
          </ac:picMkLst>
        </pc:picChg>
      </pc:sldChg>
      <pc:sldChg chg="addSp modSp new mod ord">
        <pc:chgData name="monthakan kaewprucks" userId="9537771acc6ad6e9" providerId="LiveId" clId="{AEED1B9E-BBAD-4AC5-ACFC-6A6EDD747DBA}" dt="2021-11-08T12:48:17.476" v="872"/>
        <pc:sldMkLst>
          <pc:docMk/>
          <pc:sldMk cId="412336057" sldId="403"/>
        </pc:sldMkLst>
        <pc:picChg chg="add mod">
          <ac:chgData name="monthakan kaewprucks" userId="9537771acc6ad6e9" providerId="LiveId" clId="{AEED1B9E-BBAD-4AC5-ACFC-6A6EDD747DBA}" dt="2021-11-08T12:46:11.016" v="868" actId="14100"/>
          <ac:picMkLst>
            <pc:docMk/>
            <pc:sldMk cId="412336057" sldId="403"/>
            <ac:picMk id="2" creationId="{40A11869-3623-4993-B6C9-3891E2E4BFFC}"/>
          </ac:picMkLst>
        </pc:picChg>
      </pc:sldChg>
      <pc:sldChg chg="add del">
        <pc:chgData name="monthakan kaewprucks" userId="9537771acc6ad6e9" providerId="LiveId" clId="{AEED1B9E-BBAD-4AC5-ACFC-6A6EDD747DBA}" dt="2021-11-08T12:44:30.863" v="863" actId="2696"/>
        <pc:sldMkLst>
          <pc:docMk/>
          <pc:sldMk cId="2085335561" sldId="403"/>
        </pc:sldMkLst>
      </pc:sldChg>
      <pc:sldChg chg="new del">
        <pc:chgData name="monthakan kaewprucks" userId="9537771acc6ad6e9" providerId="LiveId" clId="{AEED1B9E-BBAD-4AC5-ACFC-6A6EDD747DBA}" dt="2021-11-08T12:50:07.832" v="874" actId="680"/>
        <pc:sldMkLst>
          <pc:docMk/>
          <pc:sldMk cId="2100604451" sldId="404"/>
        </pc:sldMkLst>
      </pc:sldChg>
      <pc:sldChg chg="new del ord">
        <pc:chgData name="monthakan kaewprucks" userId="9537771acc6ad6e9" providerId="LiveId" clId="{AEED1B9E-BBAD-4AC5-ACFC-6A6EDD747DBA}" dt="2021-11-08T13:02:35.636" v="1233" actId="2696"/>
        <pc:sldMkLst>
          <pc:docMk/>
          <pc:sldMk cId="3287456941" sldId="404"/>
        </pc:sldMkLst>
      </pc:sldChg>
      <pc:sldChg chg="add del">
        <pc:chgData name="monthakan kaewprucks" userId="9537771acc6ad6e9" providerId="LiveId" clId="{AEED1B9E-BBAD-4AC5-ACFC-6A6EDD747DBA}" dt="2021-11-08T12:50:24.031" v="876" actId="2890"/>
        <pc:sldMkLst>
          <pc:docMk/>
          <pc:sldMk cId="4234922766" sldId="40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C7-41D2-A886-460002DDD87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EC7-41D2-A886-460002DDD87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C7-41D2-A886-460002DDD87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EC7-41D2-A886-460002DDD87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C7-41D2-A886-460002DDD87D}"/>
              </c:ext>
            </c:extLst>
          </c:dPt>
          <c:dLbls>
            <c:dLbl>
              <c:idx val="0"/>
              <c:layout>
                <c:manualLayout>
                  <c:x val="-0.20353644796808842"/>
                  <c:y val="0.174065411290267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defRPr>
                    </a:pPr>
                    <a:fld id="{590DC91D-7AD0-4E59-B723-9120796D3379}" type="PERCENTAGE">
                      <a:rPr lang="th-TH" baseline="0" smtClean="0"/>
                      <a:pPr>
                        <a:defRPr sz="1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[เปอร์เซ็นต์]</a:t>
                    </a:fld>
                    <a:fld id="{AD2B100C-8595-4E92-BCFE-4419B7D6C815}" type="VALUE">
                      <a:rPr lang="th-TH" baseline="0" smtClean="0"/>
                      <a:pPr>
                        <a:defRPr sz="1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[ค่า]</a:t>
                    </a:fld>
                    <a:endParaRPr lang="th-TH" sz="1400" baseline="0" dirty="0"/>
                  </a:p>
                  <a:p>
                    <a:pPr>
                      <a:defRPr sz="1600" b="1">
                        <a:latin typeface="TH SarabunPSK" panose="020B0500040200020003" pitchFamily="34" charset="-34"/>
                        <a:cs typeface="TH SarabunPSK" panose="020B0500040200020003" pitchFamily="34" charset="-34"/>
                      </a:defRPr>
                    </a:pPr>
                    <a:fld id="{0E8B3984-E230-4DD5-820D-6341D27FBFD8}" type="CATEGORYNAME">
                      <a:rPr lang="th-TH" baseline="0" smtClean="0"/>
                      <a:pPr>
                        <a:defRPr sz="1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[ชื่อประเภท]</a:t>
                    </a:fld>
                    <a:r>
                      <a:rPr lang="th-TH" baseline="0" dirty="0" smtClean="0"/>
                      <a:t> </a:t>
                    </a:r>
                  </a:p>
                  <a:p>
                    <a:pPr>
                      <a:defRPr sz="1600" b="1">
                        <a:latin typeface="TH SarabunPSK" panose="020B0500040200020003" pitchFamily="34" charset="-34"/>
                        <a:cs typeface="TH SarabunPSK" panose="020B0500040200020003" pitchFamily="34" charset="-34"/>
                      </a:defRPr>
                    </a:pPr>
                    <a:r>
                      <a:rPr lang="th-TH" baseline="0" dirty="0" smtClean="0"/>
                      <a:t>(39 เขต)</a:t>
                    </a:r>
                  </a:p>
                </c:rich>
              </c:tx>
              <c:numFmt formatCode="0.0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EC7-41D2-A886-460002DDD87D}"/>
                </c:ext>
                <c:ext xmlns:c15="http://schemas.microsoft.com/office/drawing/2012/chart" uri="{CE6537A1-D6FC-4f65-9D91-7224C49458BB}">
                  <c15:layout>
                    <c:manualLayout>
                      <c:w val="0.17882764079161442"/>
                      <c:h val="0.14568749103792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4058787819357003E-2"/>
                  <c:y val="4.181867976016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defRPr>
                    </a:pPr>
                    <a:fld id="{C3188598-A6FD-4621-83C7-8506A3098A40}" type="PERCENTAGE">
                      <a:rPr lang="th-TH" smtClean="0"/>
                      <a:pPr>
                        <a:defRPr sz="1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[เปอร์เซ็นต์]</a:t>
                    </a:fld>
                    <a:fld id="{A293BC48-38F4-493E-9CC4-500F723784A6}" type="VALUE">
                      <a:rPr lang="th-TH" smtClean="0"/>
                      <a:pPr>
                        <a:defRPr sz="1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[ค่า]</a:t>
                    </a:fld>
                    <a:endParaRPr lang="th-TH" dirty="0"/>
                  </a:p>
                  <a:p>
                    <a:pPr>
                      <a:defRPr sz="1600" b="1">
                        <a:latin typeface="TH SarabunPSK" panose="020B0500040200020003" pitchFamily="34" charset="-34"/>
                        <a:cs typeface="TH SarabunPSK" panose="020B0500040200020003" pitchFamily="34" charset="-34"/>
                      </a:defRPr>
                    </a:pPr>
                    <a:fld id="{4F07DBA7-BAB0-46C5-9F9C-E6BD2A457C75}" type="CATEGORYNAME">
                      <a:rPr lang="th-TH" smtClean="0"/>
                      <a:pPr>
                        <a:defRPr sz="1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[ชื่อประเภท]</a:t>
                    </a:fld>
                    <a:r>
                      <a:rPr lang="th-TH" dirty="0" smtClean="0"/>
                      <a:t> (21 เขต)</a:t>
                    </a:r>
                  </a:p>
                </c:rich>
              </c:tx>
              <c:numFmt formatCode="0.0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EC7-41D2-A886-460002DDD87D}"/>
                </c:ext>
                <c:ext xmlns:c15="http://schemas.microsoft.com/office/drawing/2012/chart" uri="{CE6537A1-D6FC-4f65-9D91-7224C49458BB}">
                  <c15:layout>
                    <c:manualLayout>
                      <c:w val="0.18813795115355758"/>
                      <c:h val="0.13631249161463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20539960590459141"/>
                  <c:y val="-0.180546433283314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defRPr>
                    </a:pPr>
                    <a:fld id="{AE1E0C0E-B5D2-4B35-92C5-13FC8CE0933B}" type="PERCENTAGE">
                      <a:rPr lang="th-TH" smtClean="0"/>
                      <a:pPr>
                        <a:defRPr sz="1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[เปอร์เซ็นต์]</a:t>
                    </a:fld>
                    <a:fld id="{BE949664-0160-4BBE-994A-1A44C2FD47FB}" type="VALUE">
                      <a:rPr lang="th-TH" smtClean="0"/>
                      <a:pPr>
                        <a:defRPr sz="1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[ค่า]</a:t>
                    </a:fld>
                    <a:endParaRPr lang="th-TH" dirty="0"/>
                  </a:p>
                  <a:p>
                    <a:pPr>
                      <a:defRPr sz="1600" b="1">
                        <a:latin typeface="TH SarabunPSK" panose="020B0500040200020003" pitchFamily="34" charset="-34"/>
                        <a:cs typeface="TH SarabunPSK" panose="020B0500040200020003" pitchFamily="34" charset="-34"/>
                      </a:defRPr>
                    </a:pPr>
                    <a:fld id="{EF019F3C-59A4-476B-A836-9B4F8EAB8142}" type="CATEGORYNAME">
                      <a:rPr lang="th-TH" smtClean="0"/>
                      <a:pPr>
                        <a:defRPr sz="1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[ชื่อประเภท]</a:t>
                    </a:fld>
                    <a:r>
                      <a:rPr lang="th-TH" dirty="0" smtClean="0"/>
                      <a:t> </a:t>
                    </a:r>
                  </a:p>
                  <a:p>
                    <a:pPr>
                      <a:defRPr sz="1600" b="1">
                        <a:latin typeface="TH SarabunPSK" panose="020B0500040200020003" pitchFamily="34" charset="-34"/>
                        <a:cs typeface="TH SarabunPSK" panose="020B0500040200020003" pitchFamily="34" charset="-34"/>
                      </a:defRPr>
                    </a:pPr>
                    <a:r>
                      <a:rPr lang="th-TH" dirty="0" smtClean="0"/>
                      <a:t>(76 เขต)</a:t>
                    </a:r>
                  </a:p>
                </c:rich>
              </c:tx>
              <c:numFmt formatCode="0.0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EC7-41D2-A886-460002DDD87D}"/>
                </c:ext>
                <c:ext xmlns:c15="http://schemas.microsoft.com/office/drawing/2012/chart" uri="{CE6537A1-D6FC-4f65-9D91-7224C49458BB}">
                  <c15:layout>
                    <c:manualLayout>
                      <c:w val="0.36040249955267956"/>
                      <c:h val="0.1882499884196611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defRPr>
                    </a:pPr>
                    <a:fld id="{4FE5B05F-1DA1-49BB-8355-012639AF806C}" type="PERCENTAGE">
                      <a:rPr lang="th-TH" smtClean="0"/>
                      <a:pPr>
                        <a:defRPr sz="1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[เปอร์เซ็นต์]</a:t>
                    </a:fld>
                    <a:fld id="{F06E20D3-B4F4-455D-8394-33D0079C0A60}" type="VALUE">
                      <a:rPr lang="th-TH" smtClean="0"/>
                      <a:pPr>
                        <a:defRPr sz="1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[ค่า]</a:t>
                    </a:fld>
                    <a:fld id="{5789F061-0C79-4F91-8237-0F68F319656D}" type="CATEGORYNAME">
                      <a:rPr lang="th-TH" smtClean="0"/>
                      <a:pPr>
                        <a:defRPr sz="1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[ชื่อประเภท]</a:t>
                    </a:fld>
                    <a:r>
                      <a:rPr lang="th-TH" dirty="0" smtClean="0"/>
                      <a:t> ( 36 เขต)</a:t>
                    </a:r>
                  </a:p>
                </c:rich>
              </c:tx>
              <c:numFmt formatCode="0.0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EC7-41D2-A886-460002DDD87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7928809266173484"/>
                  <c:y val="0.179242145715911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defRPr>
                    </a:pPr>
                    <a:fld id="{A3A1436A-07A1-403D-99B1-679DCA20D798}" type="PERCENTAGE">
                      <a:rPr lang="th-TH" smtClean="0"/>
                      <a:pPr>
                        <a:defRPr sz="1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[เปอร์เซ็นต์]</a:t>
                    </a:fld>
                    <a:fld id="{BD666F4B-18BC-4B43-823B-2AFBE6790673}" type="VALUE">
                      <a:rPr lang="th-TH" smtClean="0"/>
                      <a:pPr>
                        <a:defRPr sz="1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[ค่า]</a:t>
                    </a:fld>
                    <a:fld id="{F1FE3EEE-24F1-4412-ADAC-CDD7CA0A1BF6}" type="CATEGORYNAME">
                      <a:rPr lang="th-TH" smtClean="0"/>
                      <a:pPr>
                        <a:defRPr sz="1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[ชื่อประเภท]</a:t>
                    </a:fld>
                    <a:r>
                      <a:rPr lang="th-TH" dirty="0" smtClean="0"/>
                      <a:t>      </a:t>
                    </a:r>
                  </a:p>
                  <a:p>
                    <a:pPr>
                      <a:defRPr sz="1600" b="1">
                        <a:latin typeface="TH SarabunPSK" panose="020B0500040200020003" pitchFamily="34" charset="-34"/>
                        <a:cs typeface="TH SarabunPSK" panose="020B0500040200020003" pitchFamily="34" charset="-34"/>
                      </a:defRPr>
                    </a:pPr>
                    <a:r>
                      <a:rPr lang="th-TH" dirty="0" smtClean="0"/>
                      <a:t>(53 เขต)</a:t>
                    </a:r>
                  </a:p>
                </c:rich>
              </c:tx>
              <c:numFmt formatCode="0.0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EC7-41D2-A886-460002DDD87D}"/>
                </c:ext>
                <c:ext xmlns:c15="http://schemas.microsoft.com/office/drawing/2012/chart" uri="{CE6537A1-D6FC-4f65-9D91-7224C49458BB}">
                  <c15:layout>
                    <c:manualLayout>
                      <c:w val="0.22681893131709452"/>
                      <c:h val="0.13865624147045758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ภาคกลาง</c:v>
                </c:pt>
                <c:pt idx="1">
                  <c:v>ภาคตะวันออก</c:v>
                </c:pt>
                <c:pt idx="2">
                  <c:v>ภาคตะวันออกเฉียงเหนือ</c:v>
                </c:pt>
                <c:pt idx="3">
                  <c:v>ภาคใต้</c:v>
                </c:pt>
                <c:pt idx="4">
                  <c:v>ภาคเหนือ</c:v>
                </c:pt>
              </c:strCache>
            </c:strRef>
          </c:cat>
          <c:val>
            <c:numRef>
              <c:f>Sheet1!$B$2:$B$6</c:f>
              <c:numCache>
                <c:formatCode>_-* #,##0_-;\-* #,##0_-;_-* "-"??_-;_-@_-</c:formatCode>
                <c:ptCount val="5"/>
                <c:pt idx="0">
                  <c:v>1473</c:v>
                </c:pt>
                <c:pt idx="1">
                  <c:v>660</c:v>
                </c:pt>
                <c:pt idx="2">
                  <c:v>2600</c:v>
                </c:pt>
                <c:pt idx="3">
                  <c:v>1397</c:v>
                </c:pt>
                <c:pt idx="4">
                  <c:v>1860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C7-41D2-A886-460002DDD87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7D239DE-5B87-4584-A2CB-2F80BA75F8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454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D7D34A6-5143-421A-9256-84C76A56A7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3141" y="0"/>
            <a:ext cx="2947723" cy="498454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0795ABA4-C065-4865-B736-7D3D66BB7BD3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7CF214-9A81-4A9C-90A0-1279837121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D901DE-2022-4064-8E5F-F3F0F8C0EE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9B9600F3-AEE5-4D79-B3C5-0F7FEA0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8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454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8454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B4ABF74A-F6F2-44AE-9B12-5A8AA5676E8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788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5" y="4781014"/>
            <a:ext cx="5441950" cy="3911739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CAD6BCFF-20CF-46C5-813D-7E20D44D0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5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5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8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19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45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0BD6D-1BCC-4A91-94E8-ABBE7DE3D4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20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40000">
              <a:schemeClr val="accent2"/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DCA10AF6-AE9F-480B-B8DE-0048AEEC8A32}"/>
              </a:ext>
            </a:extLst>
          </p:cNvPr>
          <p:cNvSpPr/>
          <p:nvPr userDrawn="1"/>
        </p:nvSpPr>
        <p:spPr>
          <a:xfrm>
            <a:off x="4765528" y="0"/>
            <a:ext cx="6337415" cy="6856506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F1CCBC8-2DEC-4648-8372-311676E798CC}"/>
              </a:ext>
            </a:extLst>
          </p:cNvPr>
          <p:cNvSpPr/>
          <p:nvPr userDrawn="1"/>
        </p:nvSpPr>
        <p:spPr>
          <a:xfrm>
            <a:off x="5085740" y="0"/>
            <a:ext cx="6017203" cy="6856506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xmlns="" id="{E7A5EAFD-E3F5-4EE4-BEE8-EDCA0F3D20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11683" y="0"/>
            <a:ext cx="6180317" cy="6856499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701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6954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376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7D5CD35A-2A51-47DD-8590-C25AD44DBD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9258300" cy="5640313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7001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xmlns="" id="{85E82A15-1989-4CB4-94AD-099C5BEDB3E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4564" y="130767"/>
            <a:ext cx="6758507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574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4893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525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014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xmlns="" id="{892BE04D-7D92-4AC1-9A7B-9F84DF96E9F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34000" y="77076"/>
            <a:ext cx="68580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9472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86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018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6070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771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0CF62C-53D2-424C-8FE5-6815353E7C27}"/>
              </a:ext>
            </a:extLst>
          </p:cNvPr>
          <p:cNvSpPr/>
          <p:nvPr userDrawn="1"/>
        </p:nvSpPr>
        <p:spPr>
          <a:xfrm>
            <a:off x="-18250" y="5415735"/>
            <a:ext cx="12210250" cy="1442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61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6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70BA849-A5AE-4334-924A-D33D7D0282CA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5393CDD-9A8F-4A98-8CC3-C2A4D477B2AD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94871A7-F257-4047-95F2-7A83A07B8C55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859D84A-5E4F-47F0-BBE0-E5360700162B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E1AC9D4-C7D1-44B3-8B3E-B555C65D3FEC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8CC1364-3DD9-4869-BB2C-5A4CF32CDA82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025ACB34-5EDC-4999-BBF8-0577D03F3A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B339D9D-C400-4AAD-8F36-1E02963D8A4A}"/>
              </a:ext>
            </a:extLst>
          </p:cNvPr>
          <p:cNvSpPr/>
          <p:nvPr userDrawn="1"/>
        </p:nvSpPr>
        <p:spPr>
          <a:xfrm>
            <a:off x="2334922" y="2037162"/>
            <a:ext cx="3763619" cy="2088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FFAC51D9-7D87-45FA-8698-4D7E91FB16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3461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4A2DC25-2711-4972-9BB0-F181569F5C44}"/>
              </a:ext>
            </a:extLst>
          </p:cNvPr>
          <p:cNvSpPr/>
          <p:nvPr userDrawn="1"/>
        </p:nvSpPr>
        <p:spPr>
          <a:xfrm>
            <a:off x="8428382" y="2037162"/>
            <a:ext cx="3763619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B950F566-3AF2-41FE-A070-B07EAA1AAF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52000" y="4120284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2FFDC0-5EBD-431C-8B02-83FCCB7283DA}"/>
              </a:ext>
            </a:extLst>
          </p:cNvPr>
          <p:cNvSpPr/>
          <p:nvPr userDrawn="1"/>
        </p:nvSpPr>
        <p:spPr>
          <a:xfrm>
            <a:off x="6093462" y="4128349"/>
            <a:ext cx="3763619" cy="2088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xmlns="" id="{5C14E4A9-E349-445D-864D-174DFB6776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540" y="4128993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9DDE1C-89C6-4848-9B2F-CAA106739F32}"/>
              </a:ext>
            </a:extLst>
          </p:cNvPr>
          <p:cNvSpPr/>
          <p:nvPr userDrawn="1"/>
        </p:nvSpPr>
        <p:spPr>
          <a:xfrm>
            <a:off x="1" y="4128349"/>
            <a:ext cx="3763619" cy="2088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134240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FE03131-EA90-4BFC-BA94-63B5F31A7C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0817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653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7751127-52F7-4F18-8706-C83EA27AF6D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9190279 w 12192001"/>
              <a:gd name="connsiteY0" fmla="*/ 3229905 h 6858000"/>
              <a:gd name="connsiteX1" fmla="*/ 9200621 w 12192001"/>
              <a:gd name="connsiteY1" fmla="*/ 3239530 h 6858000"/>
              <a:gd name="connsiteX2" fmla="*/ 9197049 w 12192001"/>
              <a:gd name="connsiteY2" fmla="*/ 3257486 h 6858000"/>
              <a:gd name="connsiteX3" fmla="*/ 9179965 w 12192001"/>
              <a:gd name="connsiteY3" fmla="*/ 3277668 h 6858000"/>
              <a:gd name="connsiteX4" fmla="*/ 9179965 w 12192001"/>
              <a:gd name="connsiteY4" fmla="*/ 3311460 h 6858000"/>
              <a:gd name="connsiteX5" fmla="*/ 9172371 w 12192001"/>
              <a:gd name="connsiteY5" fmla="*/ 3322724 h 6858000"/>
              <a:gd name="connsiteX6" fmla="*/ 9160983 w 12192001"/>
              <a:gd name="connsiteY6" fmla="*/ 3318970 h 6858000"/>
              <a:gd name="connsiteX7" fmla="*/ 9149117 w 12192001"/>
              <a:gd name="connsiteY7" fmla="*/ 3307236 h 6858000"/>
              <a:gd name="connsiteX8" fmla="*/ 9157185 w 12192001"/>
              <a:gd name="connsiteY8" fmla="*/ 3292687 h 6858000"/>
              <a:gd name="connsiteX9" fmla="*/ 9176169 w 12192001"/>
              <a:gd name="connsiteY9" fmla="*/ 3277668 h 6858000"/>
              <a:gd name="connsiteX10" fmla="*/ 9175531 w 12192001"/>
              <a:gd name="connsiteY10" fmla="*/ 3264129 h 6858000"/>
              <a:gd name="connsiteX11" fmla="*/ 9178889 w 12192001"/>
              <a:gd name="connsiteY11" fmla="*/ 3267452 h 6858000"/>
              <a:gd name="connsiteX12" fmla="*/ 9190279 w 12192001"/>
              <a:gd name="connsiteY12" fmla="*/ 3229905 h 6858000"/>
              <a:gd name="connsiteX13" fmla="*/ 2427530 w 12192001"/>
              <a:gd name="connsiteY13" fmla="*/ 3229904 h 6858000"/>
              <a:gd name="connsiteX14" fmla="*/ 2437871 w 12192001"/>
              <a:gd name="connsiteY14" fmla="*/ 3239529 h 6858000"/>
              <a:gd name="connsiteX15" fmla="*/ 2434299 w 12192001"/>
              <a:gd name="connsiteY15" fmla="*/ 3257485 h 6858000"/>
              <a:gd name="connsiteX16" fmla="*/ 2417215 w 12192001"/>
              <a:gd name="connsiteY16" fmla="*/ 3277667 h 6858000"/>
              <a:gd name="connsiteX17" fmla="*/ 2417215 w 12192001"/>
              <a:gd name="connsiteY17" fmla="*/ 3311459 h 6858000"/>
              <a:gd name="connsiteX18" fmla="*/ 2409622 w 12192001"/>
              <a:gd name="connsiteY18" fmla="*/ 3322723 h 6858000"/>
              <a:gd name="connsiteX19" fmla="*/ 2398233 w 12192001"/>
              <a:gd name="connsiteY19" fmla="*/ 3318969 h 6858000"/>
              <a:gd name="connsiteX20" fmla="*/ 2386368 w 12192001"/>
              <a:gd name="connsiteY20" fmla="*/ 3307235 h 6858000"/>
              <a:gd name="connsiteX21" fmla="*/ 2394436 w 12192001"/>
              <a:gd name="connsiteY21" fmla="*/ 3292686 h 6858000"/>
              <a:gd name="connsiteX22" fmla="*/ 2413419 w 12192001"/>
              <a:gd name="connsiteY22" fmla="*/ 3277667 h 6858000"/>
              <a:gd name="connsiteX23" fmla="*/ 2412782 w 12192001"/>
              <a:gd name="connsiteY23" fmla="*/ 3264128 h 6858000"/>
              <a:gd name="connsiteX24" fmla="*/ 2416140 w 12192001"/>
              <a:gd name="connsiteY24" fmla="*/ 3267451 h 6858000"/>
              <a:gd name="connsiteX25" fmla="*/ 2427530 w 12192001"/>
              <a:gd name="connsiteY25" fmla="*/ 3229904 h 6858000"/>
              <a:gd name="connsiteX26" fmla="*/ 9175093 w 12192001"/>
              <a:gd name="connsiteY26" fmla="*/ 3213128 h 6858000"/>
              <a:gd name="connsiteX27" fmla="*/ 9175093 w 12192001"/>
              <a:gd name="connsiteY27" fmla="*/ 3219648 h 6858000"/>
              <a:gd name="connsiteX28" fmla="*/ 9174269 w 12192001"/>
              <a:gd name="connsiteY28" fmla="*/ 3216184 h 6858000"/>
              <a:gd name="connsiteX29" fmla="*/ 2412344 w 12192001"/>
              <a:gd name="connsiteY29" fmla="*/ 3213127 h 6858000"/>
              <a:gd name="connsiteX30" fmla="*/ 2412344 w 12192001"/>
              <a:gd name="connsiteY30" fmla="*/ 3219647 h 6858000"/>
              <a:gd name="connsiteX31" fmla="*/ 2411520 w 12192001"/>
              <a:gd name="connsiteY31" fmla="*/ 3216183 h 6858000"/>
              <a:gd name="connsiteX32" fmla="*/ 7852245 w 12192001"/>
              <a:gd name="connsiteY32" fmla="*/ 3203298 h 6858000"/>
              <a:gd name="connsiteX33" fmla="*/ 7858997 w 12192001"/>
              <a:gd name="connsiteY33" fmla="*/ 3216262 h 6858000"/>
              <a:gd name="connsiteX34" fmla="*/ 7855917 w 12192001"/>
              <a:gd name="connsiteY34" fmla="*/ 3225149 h 6858000"/>
              <a:gd name="connsiteX35" fmla="*/ 7845721 w 12192001"/>
              <a:gd name="connsiteY35" fmla="*/ 3215065 h 6858000"/>
              <a:gd name="connsiteX36" fmla="*/ 1089495 w 12192001"/>
              <a:gd name="connsiteY36" fmla="*/ 3203297 h 6858000"/>
              <a:gd name="connsiteX37" fmla="*/ 1096247 w 12192001"/>
              <a:gd name="connsiteY37" fmla="*/ 3216261 h 6858000"/>
              <a:gd name="connsiteX38" fmla="*/ 1093167 w 12192001"/>
              <a:gd name="connsiteY38" fmla="*/ 3225148 h 6858000"/>
              <a:gd name="connsiteX39" fmla="*/ 1082971 w 12192001"/>
              <a:gd name="connsiteY39" fmla="*/ 3215064 h 6858000"/>
              <a:gd name="connsiteX40" fmla="*/ 8412877 w 12192001"/>
              <a:gd name="connsiteY40" fmla="*/ 3194537 h 6858000"/>
              <a:gd name="connsiteX41" fmla="*/ 8412877 w 12192001"/>
              <a:gd name="connsiteY41" fmla="*/ 3197366 h 6858000"/>
              <a:gd name="connsiteX42" fmla="*/ 8424267 w 12192001"/>
              <a:gd name="connsiteY42" fmla="*/ 3200651 h 6858000"/>
              <a:gd name="connsiteX43" fmla="*/ 8429293 w 12192001"/>
              <a:gd name="connsiteY43" fmla="*/ 3200858 h 6858000"/>
              <a:gd name="connsiteX44" fmla="*/ 8429293 w 12192001"/>
              <a:gd name="connsiteY44" fmla="*/ 3219288 h 6858000"/>
              <a:gd name="connsiteX45" fmla="*/ 8421701 w 12192001"/>
              <a:gd name="connsiteY45" fmla="*/ 3230552 h 6858000"/>
              <a:gd name="connsiteX46" fmla="*/ 8410311 w 12192001"/>
              <a:gd name="connsiteY46" fmla="*/ 3226798 h 6858000"/>
              <a:gd name="connsiteX47" fmla="*/ 8398447 w 12192001"/>
              <a:gd name="connsiteY47" fmla="*/ 3215064 h 6858000"/>
              <a:gd name="connsiteX48" fmla="*/ 8406515 w 12192001"/>
              <a:gd name="connsiteY48" fmla="*/ 3200515 h 6858000"/>
              <a:gd name="connsiteX49" fmla="*/ 1650128 w 12192001"/>
              <a:gd name="connsiteY49" fmla="*/ 3194536 h 6858000"/>
              <a:gd name="connsiteX50" fmla="*/ 1650128 w 12192001"/>
              <a:gd name="connsiteY50" fmla="*/ 3197365 h 6858000"/>
              <a:gd name="connsiteX51" fmla="*/ 1661517 w 12192001"/>
              <a:gd name="connsiteY51" fmla="*/ 3200650 h 6858000"/>
              <a:gd name="connsiteX52" fmla="*/ 1666544 w 12192001"/>
              <a:gd name="connsiteY52" fmla="*/ 3200857 h 6858000"/>
              <a:gd name="connsiteX53" fmla="*/ 1666544 w 12192001"/>
              <a:gd name="connsiteY53" fmla="*/ 3219287 h 6858000"/>
              <a:gd name="connsiteX54" fmla="*/ 1658951 w 12192001"/>
              <a:gd name="connsiteY54" fmla="*/ 3230551 h 6858000"/>
              <a:gd name="connsiteX55" fmla="*/ 1647562 w 12192001"/>
              <a:gd name="connsiteY55" fmla="*/ 3226797 h 6858000"/>
              <a:gd name="connsiteX56" fmla="*/ 1635698 w 12192001"/>
              <a:gd name="connsiteY56" fmla="*/ 3215063 h 6858000"/>
              <a:gd name="connsiteX57" fmla="*/ 1643765 w 12192001"/>
              <a:gd name="connsiteY57" fmla="*/ 3200514 h 6858000"/>
              <a:gd name="connsiteX58" fmla="*/ 5750363 w 12192001"/>
              <a:gd name="connsiteY58" fmla="*/ 3186884 h 6858000"/>
              <a:gd name="connsiteX59" fmla="*/ 5752736 w 12192001"/>
              <a:gd name="connsiteY59" fmla="*/ 3195581 h 6858000"/>
              <a:gd name="connsiteX60" fmla="*/ 5760329 w 12192001"/>
              <a:gd name="connsiteY60" fmla="*/ 3199336 h 6858000"/>
              <a:gd name="connsiteX61" fmla="*/ 5775515 w 12192001"/>
              <a:gd name="connsiteY61" fmla="*/ 3233129 h 6858000"/>
              <a:gd name="connsiteX62" fmla="*/ 5756533 w 12192001"/>
              <a:gd name="connsiteY62" fmla="*/ 3266921 h 6858000"/>
              <a:gd name="connsiteX63" fmla="*/ 5750838 w 12192001"/>
              <a:gd name="connsiteY63" fmla="*/ 3276953 h 6858000"/>
              <a:gd name="connsiteX64" fmla="*/ 5744252 w 12192001"/>
              <a:gd name="connsiteY64" fmla="*/ 3294186 h 6858000"/>
              <a:gd name="connsiteX65" fmla="*/ 5750363 w 12192001"/>
              <a:gd name="connsiteY65" fmla="*/ 3250199 h 6858000"/>
              <a:gd name="connsiteX66" fmla="*/ 11637003 w 12192001"/>
              <a:gd name="connsiteY66" fmla="*/ 3176791 h 6858000"/>
              <a:gd name="connsiteX67" fmla="*/ 11643677 w 12192001"/>
              <a:gd name="connsiteY67" fmla="*/ 3180563 h 6858000"/>
              <a:gd name="connsiteX68" fmla="*/ 11647473 w 12192001"/>
              <a:gd name="connsiteY68" fmla="*/ 3191828 h 6858000"/>
              <a:gd name="connsiteX69" fmla="*/ 11640355 w 12192001"/>
              <a:gd name="connsiteY69" fmla="*/ 3212478 h 6858000"/>
              <a:gd name="connsiteX70" fmla="*/ 11637045 w 12192001"/>
              <a:gd name="connsiteY70" fmla="*/ 3228481 h 6858000"/>
              <a:gd name="connsiteX71" fmla="*/ 11636395 w 12192001"/>
              <a:gd name="connsiteY71" fmla="*/ 3190458 h 6858000"/>
              <a:gd name="connsiteX72" fmla="*/ 4874254 w 12192001"/>
              <a:gd name="connsiteY72" fmla="*/ 3176790 h 6858000"/>
              <a:gd name="connsiteX73" fmla="*/ 4880927 w 12192001"/>
              <a:gd name="connsiteY73" fmla="*/ 3180562 h 6858000"/>
              <a:gd name="connsiteX74" fmla="*/ 4884723 w 12192001"/>
              <a:gd name="connsiteY74" fmla="*/ 3191827 h 6858000"/>
              <a:gd name="connsiteX75" fmla="*/ 4877605 w 12192001"/>
              <a:gd name="connsiteY75" fmla="*/ 3212477 h 6858000"/>
              <a:gd name="connsiteX76" fmla="*/ 4874296 w 12192001"/>
              <a:gd name="connsiteY76" fmla="*/ 3228480 h 6858000"/>
              <a:gd name="connsiteX77" fmla="*/ 4873645 w 12192001"/>
              <a:gd name="connsiteY77" fmla="*/ 3190457 h 6858000"/>
              <a:gd name="connsiteX78" fmla="*/ 10392817 w 12192001"/>
              <a:gd name="connsiteY78" fmla="*/ 3171625 h 6858000"/>
              <a:gd name="connsiteX79" fmla="*/ 10396461 w 12192001"/>
              <a:gd name="connsiteY79" fmla="*/ 3174087 h 6858000"/>
              <a:gd name="connsiteX80" fmla="*/ 10396461 w 12192001"/>
              <a:gd name="connsiteY80" fmla="*/ 3189386 h 6858000"/>
              <a:gd name="connsiteX81" fmla="*/ 10393503 w 12192001"/>
              <a:gd name="connsiteY81" fmla="*/ 3177853 h 6858000"/>
              <a:gd name="connsiteX82" fmla="*/ 3630068 w 12192001"/>
              <a:gd name="connsiteY82" fmla="*/ 3171624 h 6858000"/>
              <a:gd name="connsiteX83" fmla="*/ 3633711 w 12192001"/>
              <a:gd name="connsiteY83" fmla="*/ 3174086 h 6858000"/>
              <a:gd name="connsiteX84" fmla="*/ 3633711 w 12192001"/>
              <a:gd name="connsiteY84" fmla="*/ 3189385 h 6858000"/>
              <a:gd name="connsiteX85" fmla="*/ 3630753 w 12192001"/>
              <a:gd name="connsiteY85" fmla="*/ 3177852 h 6858000"/>
              <a:gd name="connsiteX86" fmla="*/ 7874279 w 12192001"/>
              <a:gd name="connsiteY86" fmla="*/ 3156322 h 6858000"/>
              <a:gd name="connsiteX87" fmla="*/ 7883925 w 12192001"/>
              <a:gd name="connsiteY87" fmla="*/ 3176805 h 6858000"/>
              <a:gd name="connsiteX88" fmla="*/ 7876567 w 12192001"/>
              <a:gd name="connsiteY88" fmla="*/ 3185497 h 6858000"/>
              <a:gd name="connsiteX89" fmla="*/ 7876567 w 12192001"/>
              <a:gd name="connsiteY89" fmla="*/ 3191004 h 6858000"/>
              <a:gd name="connsiteX90" fmla="*/ 7868940 w 12192001"/>
              <a:gd name="connsiteY90" fmla="*/ 3192268 h 6858000"/>
              <a:gd name="connsiteX91" fmla="*/ 7861201 w 12192001"/>
              <a:gd name="connsiteY91" fmla="*/ 3193551 h 6858000"/>
              <a:gd name="connsiteX92" fmla="*/ 7863280 w 12192001"/>
              <a:gd name="connsiteY92" fmla="*/ 3191598 h 6858000"/>
              <a:gd name="connsiteX93" fmla="*/ 7872771 w 12192001"/>
              <a:gd name="connsiteY93" fmla="*/ 3185497 h 6858000"/>
              <a:gd name="connsiteX94" fmla="*/ 7871821 w 12192001"/>
              <a:gd name="connsiteY94" fmla="*/ 3165315 h 6858000"/>
              <a:gd name="connsiteX95" fmla="*/ 1111529 w 12192001"/>
              <a:gd name="connsiteY95" fmla="*/ 3156321 h 6858000"/>
              <a:gd name="connsiteX96" fmla="*/ 1121175 w 12192001"/>
              <a:gd name="connsiteY96" fmla="*/ 3176804 h 6858000"/>
              <a:gd name="connsiteX97" fmla="*/ 1113817 w 12192001"/>
              <a:gd name="connsiteY97" fmla="*/ 3185496 h 6858000"/>
              <a:gd name="connsiteX98" fmla="*/ 1113817 w 12192001"/>
              <a:gd name="connsiteY98" fmla="*/ 3191003 h 6858000"/>
              <a:gd name="connsiteX99" fmla="*/ 1106190 w 12192001"/>
              <a:gd name="connsiteY99" fmla="*/ 3192267 h 6858000"/>
              <a:gd name="connsiteX100" fmla="*/ 1098451 w 12192001"/>
              <a:gd name="connsiteY100" fmla="*/ 3193550 h 6858000"/>
              <a:gd name="connsiteX101" fmla="*/ 1100530 w 12192001"/>
              <a:gd name="connsiteY101" fmla="*/ 3191597 h 6858000"/>
              <a:gd name="connsiteX102" fmla="*/ 1110021 w 12192001"/>
              <a:gd name="connsiteY102" fmla="*/ 3185496 h 6858000"/>
              <a:gd name="connsiteX103" fmla="*/ 1109071 w 12192001"/>
              <a:gd name="connsiteY103" fmla="*/ 3165314 h 6858000"/>
              <a:gd name="connsiteX104" fmla="*/ 8704705 w 12192001"/>
              <a:gd name="connsiteY104" fmla="*/ 3121474 h 6858000"/>
              <a:gd name="connsiteX105" fmla="*/ 8709203 w 12192001"/>
              <a:gd name="connsiteY105" fmla="*/ 3131233 h 6858000"/>
              <a:gd name="connsiteX106" fmla="*/ 8712999 w 12192001"/>
              <a:gd name="connsiteY106" fmla="*/ 3168781 h 6858000"/>
              <a:gd name="connsiteX107" fmla="*/ 8702069 w 12192001"/>
              <a:gd name="connsiteY107" fmla="*/ 3192652 h 6858000"/>
              <a:gd name="connsiteX108" fmla="*/ 8702069 w 12192001"/>
              <a:gd name="connsiteY108" fmla="*/ 3166917 h 6858000"/>
              <a:gd name="connsiteX109" fmla="*/ 1941955 w 12192001"/>
              <a:gd name="connsiteY109" fmla="*/ 3121473 h 6858000"/>
              <a:gd name="connsiteX110" fmla="*/ 1946453 w 12192001"/>
              <a:gd name="connsiteY110" fmla="*/ 3131232 h 6858000"/>
              <a:gd name="connsiteX111" fmla="*/ 1950250 w 12192001"/>
              <a:gd name="connsiteY111" fmla="*/ 3168780 h 6858000"/>
              <a:gd name="connsiteX112" fmla="*/ 1939320 w 12192001"/>
              <a:gd name="connsiteY112" fmla="*/ 3192651 h 6858000"/>
              <a:gd name="connsiteX113" fmla="*/ 1939320 w 12192001"/>
              <a:gd name="connsiteY113" fmla="*/ 3166916 h 6858000"/>
              <a:gd name="connsiteX114" fmla="*/ 11619889 w 12192001"/>
              <a:gd name="connsiteY114" fmla="*/ 3062759 h 6858000"/>
              <a:gd name="connsiteX115" fmla="*/ 11621123 w 12192001"/>
              <a:gd name="connsiteY115" fmla="*/ 3062759 h 6858000"/>
              <a:gd name="connsiteX116" fmla="*/ 11623591 w 12192001"/>
              <a:gd name="connsiteY116" fmla="*/ 3066515 h 6858000"/>
              <a:gd name="connsiteX117" fmla="*/ 11623591 w 12192001"/>
              <a:gd name="connsiteY117" fmla="*/ 3077782 h 6858000"/>
              <a:gd name="connsiteX118" fmla="*/ 11623591 w 12192001"/>
              <a:gd name="connsiteY118" fmla="*/ 3134854 h 6858000"/>
              <a:gd name="connsiteX119" fmla="*/ 11617487 w 12192001"/>
              <a:gd name="connsiteY119" fmla="*/ 3143274 h 6858000"/>
              <a:gd name="connsiteX120" fmla="*/ 11619889 w 12192001"/>
              <a:gd name="connsiteY120" fmla="*/ 3066515 h 6858000"/>
              <a:gd name="connsiteX121" fmla="*/ 11619889 w 12192001"/>
              <a:gd name="connsiteY121" fmla="*/ 3062759 h 6858000"/>
              <a:gd name="connsiteX122" fmla="*/ 4857140 w 12192001"/>
              <a:gd name="connsiteY122" fmla="*/ 3062758 h 6858000"/>
              <a:gd name="connsiteX123" fmla="*/ 4858374 w 12192001"/>
              <a:gd name="connsiteY123" fmla="*/ 3062758 h 6858000"/>
              <a:gd name="connsiteX124" fmla="*/ 4860842 w 12192001"/>
              <a:gd name="connsiteY124" fmla="*/ 3066514 h 6858000"/>
              <a:gd name="connsiteX125" fmla="*/ 4860842 w 12192001"/>
              <a:gd name="connsiteY125" fmla="*/ 3077781 h 6858000"/>
              <a:gd name="connsiteX126" fmla="*/ 4860842 w 12192001"/>
              <a:gd name="connsiteY126" fmla="*/ 3134853 h 6858000"/>
              <a:gd name="connsiteX127" fmla="*/ 4854738 w 12192001"/>
              <a:gd name="connsiteY127" fmla="*/ 3143273 h 6858000"/>
              <a:gd name="connsiteX128" fmla="*/ 4857140 w 12192001"/>
              <a:gd name="connsiteY128" fmla="*/ 3066514 h 6858000"/>
              <a:gd name="connsiteX129" fmla="*/ 4857140 w 12192001"/>
              <a:gd name="connsiteY129" fmla="*/ 3062758 h 6858000"/>
              <a:gd name="connsiteX130" fmla="*/ 11421763 w 12192001"/>
              <a:gd name="connsiteY130" fmla="*/ 3062275 h 6858000"/>
              <a:gd name="connsiteX131" fmla="*/ 11427357 w 12192001"/>
              <a:gd name="connsiteY131" fmla="*/ 3092699 h 6858000"/>
              <a:gd name="connsiteX132" fmla="*/ 11442543 w 12192001"/>
              <a:gd name="connsiteY132" fmla="*/ 3103963 h 6858000"/>
              <a:gd name="connsiteX133" fmla="*/ 11444773 w 12192001"/>
              <a:gd name="connsiteY133" fmla="*/ 3102615 h 6858000"/>
              <a:gd name="connsiteX134" fmla="*/ 11442463 w 12192001"/>
              <a:gd name="connsiteY134" fmla="*/ 3116733 h 6858000"/>
              <a:gd name="connsiteX135" fmla="*/ 11442463 w 12192001"/>
              <a:gd name="connsiteY135" fmla="*/ 3323243 h 6858000"/>
              <a:gd name="connsiteX136" fmla="*/ 11419685 w 12192001"/>
              <a:gd name="connsiteY136" fmla="*/ 3375809 h 6858000"/>
              <a:gd name="connsiteX137" fmla="*/ 11408295 w 12192001"/>
              <a:gd name="connsiteY137" fmla="*/ 3360790 h 6858000"/>
              <a:gd name="connsiteX138" fmla="*/ 11404499 w 12192001"/>
              <a:gd name="connsiteY138" fmla="*/ 3336384 h 6858000"/>
              <a:gd name="connsiteX139" fmla="*/ 11423481 w 12192001"/>
              <a:gd name="connsiteY139" fmla="*/ 3323243 h 6858000"/>
              <a:gd name="connsiteX140" fmla="*/ 11427277 w 12192001"/>
              <a:gd name="connsiteY140" fmla="*/ 3311979 h 6858000"/>
              <a:gd name="connsiteX141" fmla="*/ 11423481 w 12192001"/>
              <a:gd name="connsiteY141" fmla="*/ 3274432 h 6858000"/>
              <a:gd name="connsiteX142" fmla="*/ 11412093 w 12192001"/>
              <a:gd name="connsiteY142" fmla="*/ 3210601 h 6858000"/>
              <a:gd name="connsiteX143" fmla="*/ 11408295 w 12192001"/>
              <a:gd name="connsiteY143" fmla="*/ 3184318 h 6858000"/>
              <a:gd name="connsiteX144" fmla="*/ 11419685 w 12192001"/>
              <a:gd name="connsiteY144" fmla="*/ 3139262 h 6858000"/>
              <a:gd name="connsiteX145" fmla="*/ 11419685 w 12192001"/>
              <a:gd name="connsiteY145" fmla="*/ 3116733 h 6858000"/>
              <a:gd name="connsiteX146" fmla="*/ 11419685 w 12192001"/>
              <a:gd name="connsiteY146" fmla="*/ 3075431 h 6858000"/>
              <a:gd name="connsiteX147" fmla="*/ 4659014 w 12192001"/>
              <a:gd name="connsiteY147" fmla="*/ 3062274 h 6858000"/>
              <a:gd name="connsiteX148" fmla="*/ 4664607 w 12192001"/>
              <a:gd name="connsiteY148" fmla="*/ 3092698 h 6858000"/>
              <a:gd name="connsiteX149" fmla="*/ 4679793 w 12192001"/>
              <a:gd name="connsiteY149" fmla="*/ 3103962 h 6858000"/>
              <a:gd name="connsiteX150" fmla="*/ 4682023 w 12192001"/>
              <a:gd name="connsiteY150" fmla="*/ 3102614 h 6858000"/>
              <a:gd name="connsiteX151" fmla="*/ 4679714 w 12192001"/>
              <a:gd name="connsiteY151" fmla="*/ 3116732 h 6858000"/>
              <a:gd name="connsiteX152" fmla="*/ 4679714 w 12192001"/>
              <a:gd name="connsiteY152" fmla="*/ 3323242 h 6858000"/>
              <a:gd name="connsiteX153" fmla="*/ 4656936 w 12192001"/>
              <a:gd name="connsiteY153" fmla="*/ 3375808 h 6858000"/>
              <a:gd name="connsiteX154" fmla="*/ 4645546 w 12192001"/>
              <a:gd name="connsiteY154" fmla="*/ 3360789 h 6858000"/>
              <a:gd name="connsiteX155" fmla="*/ 4641750 w 12192001"/>
              <a:gd name="connsiteY155" fmla="*/ 3336383 h 6858000"/>
              <a:gd name="connsiteX156" fmla="*/ 4660732 w 12192001"/>
              <a:gd name="connsiteY156" fmla="*/ 3323242 h 6858000"/>
              <a:gd name="connsiteX157" fmla="*/ 4664528 w 12192001"/>
              <a:gd name="connsiteY157" fmla="*/ 3311978 h 6858000"/>
              <a:gd name="connsiteX158" fmla="*/ 4660732 w 12192001"/>
              <a:gd name="connsiteY158" fmla="*/ 3274431 h 6858000"/>
              <a:gd name="connsiteX159" fmla="*/ 4649344 w 12192001"/>
              <a:gd name="connsiteY159" fmla="*/ 3210600 h 6858000"/>
              <a:gd name="connsiteX160" fmla="*/ 4645546 w 12192001"/>
              <a:gd name="connsiteY160" fmla="*/ 3184317 h 6858000"/>
              <a:gd name="connsiteX161" fmla="*/ 4656936 w 12192001"/>
              <a:gd name="connsiteY161" fmla="*/ 3139261 h 6858000"/>
              <a:gd name="connsiteX162" fmla="*/ 4656936 w 12192001"/>
              <a:gd name="connsiteY162" fmla="*/ 3116732 h 6858000"/>
              <a:gd name="connsiteX163" fmla="*/ 4656936 w 12192001"/>
              <a:gd name="connsiteY163" fmla="*/ 3075430 h 6858000"/>
              <a:gd name="connsiteX164" fmla="*/ 6510010 w 12192001"/>
              <a:gd name="connsiteY164" fmla="*/ 2989021 h 6858000"/>
              <a:gd name="connsiteX165" fmla="*/ 6510606 w 12192001"/>
              <a:gd name="connsiteY165" fmla="*/ 3000336 h 6858000"/>
              <a:gd name="connsiteX166" fmla="*/ 6510360 w 12192001"/>
              <a:gd name="connsiteY166" fmla="*/ 3002132 h 6858000"/>
              <a:gd name="connsiteX167" fmla="*/ 6510068 w 12192001"/>
              <a:gd name="connsiteY167" fmla="*/ 2995024 h 6858000"/>
              <a:gd name="connsiteX168" fmla="*/ 11419763 w 12192001"/>
              <a:gd name="connsiteY168" fmla="*/ 2983812 h 6858000"/>
              <a:gd name="connsiteX169" fmla="*/ 11419763 w 12192001"/>
              <a:gd name="connsiteY169" fmla="*/ 3051397 h 6858000"/>
              <a:gd name="connsiteX170" fmla="*/ 11420905 w 12192001"/>
              <a:gd name="connsiteY170" fmla="*/ 3057605 h 6858000"/>
              <a:gd name="connsiteX171" fmla="*/ 11415889 w 12192001"/>
              <a:gd name="connsiteY171" fmla="*/ 3045393 h 6858000"/>
              <a:gd name="connsiteX172" fmla="*/ 11402023 w 12192001"/>
              <a:gd name="connsiteY172" fmla="*/ 3020131 h 6858000"/>
              <a:gd name="connsiteX173" fmla="*/ 11404577 w 12192001"/>
              <a:gd name="connsiteY173" fmla="*/ 3017604 h 6858000"/>
              <a:gd name="connsiteX174" fmla="*/ 11408375 w 12192001"/>
              <a:gd name="connsiteY174" fmla="*/ 3013850 h 6858000"/>
              <a:gd name="connsiteX175" fmla="*/ 11419763 w 12192001"/>
              <a:gd name="connsiteY175" fmla="*/ 2983812 h 6858000"/>
              <a:gd name="connsiteX176" fmla="*/ 4657014 w 12192001"/>
              <a:gd name="connsiteY176" fmla="*/ 2983811 h 6858000"/>
              <a:gd name="connsiteX177" fmla="*/ 4657014 w 12192001"/>
              <a:gd name="connsiteY177" fmla="*/ 3051396 h 6858000"/>
              <a:gd name="connsiteX178" fmla="*/ 4658156 w 12192001"/>
              <a:gd name="connsiteY178" fmla="*/ 3057604 h 6858000"/>
              <a:gd name="connsiteX179" fmla="*/ 4653139 w 12192001"/>
              <a:gd name="connsiteY179" fmla="*/ 3045392 h 6858000"/>
              <a:gd name="connsiteX180" fmla="*/ 4639273 w 12192001"/>
              <a:gd name="connsiteY180" fmla="*/ 3020130 h 6858000"/>
              <a:gd name="connsiteX181" fmla="*/ 4641828 w 12192001"/>
              <a:gd name="connsiteY181" fmla="*/ 3017603 h 6858000"/>
              <a:gd name="connsiteX182" fmla="*/ 4645625 w 12192001"/>
              <a:gd name="connsiteY182" fmla="*/ 3013849 h 6858000"/>
              <a:gd name="connsiteX183" fmla="*/ 4657014 w 12192001"/>
              <a:gd name="connsiteY183" fmla="*/ 2983811 h 6858000"/>
              <a:gd name="connsiteX184" fmla="*/ 5748564 w 12192001"/>
              <a:gd name="connsiteY184" fmla="*/ 2975947 h 6858000"/>
              <a:gd name="connsiteX185" fmla="*/ 5752736 w 12192001"/>
              <a:gd name="connsiteY185" fmla="*/ 2996581 h 6858000"/>
              <a:gd name="connsiteX186" fmla="*/ 5760329 w 12192001"/>
              <a:gd name="connsiteY186" fmla="*/ 3000336 h 6858000"/>
              <a:gd name="connsiteX187" fmla="*/ 5771718 w 12192001"/>
              <a:gd name="connsiteY187" fmla="*/ 3015355 h 6858000"/>
              <a:gd name="connsiteX188" fmla="*/ 5775515 w 12192001"/>
              <a:gd name="connsiteY188" fmla="*/ 3064166 h 6858000"/>
              <a:gd name="connsiteX189" fmla="*/ 5764126 w 12192001"/>
              <a:gd name="connsiteY189" fmla="*/ 3075430 h 6858000"/>
              <a:gd name="connsiteX190" fmla="*/ 5747991 w 12192001"/>
              <a:gd name="connsiteY190" fmla="*/ 3094204 h 6858000"/>
              <a:gd name="connsiteX191" fmla="*/ 5745683 w 12192001"/>
              <a:gd name="connsiteY191" fmla="*/ 3098353 h 6858000"/>
              <a:gd name="connsiteX192" fmla="*/ 5745547 w 12192001"/>
              <a:gd name="connsiteY192" fmla="*/ 3098087 h 6858000"/>
              <a:gd name="connsiteX193" fmla="*/ 5746510 w 12192001"/>
              <a:gd name="connsiteY193" fmla="*/ 3088697 h 6858000"/>
              <a:gd name="connsiteX194" fmla="*/ 5750363 w 12192001"/>
              <a:gd name="connsiteY194" fmla="*/ 3051139 h 6858000"/>
              <a:gd name="connsiteX195" fmla="*/ 5746510 w 12192001"/>
              <a:gd name="connsiteY195" fmla="*/ 3013580 h 6858000"/>
              <a:gd name="connsiteX196" fmla="*/ 5745065 w 12192001"/>
              <a:gd name="connsiteY196" fmla="*/ 3000434 h 6858000"/>
              <a:gd name="connsiteX197" fmla="*/ 5746510 w 12192001"/>
              <a:gd name="connsiteY197" fmla="*/ 2987289 h 6858000"/>
              <a:gd name="connsiteX198" fmla="*/ 8705771 w 12192001"/>
              <a:gd name="connsiteY198" fmla="*/ 2973327 h 6858000"/>
              <a:gd name="connsiteX199" fmla="*/ 8713889 w 12192001"/>
              <a:gd name="connsiteY199" fmla="*/ 2991167 h 6858000"/>
              <a:gd name="connsiteX200" fmla="*/ 8705771 w 12192001"/>
              <a:gd name="connsiteY200" fmla="*/ 2999445 h 6858000"/>
              <a:gd name="connsiteX201" fmla="*/ 1943022 w 12192001"/>
              <a:gd name="connsiteY201" fmla="*/ 2973326 h 6858000"/>
              <a:gd name="connsiteX202" fmla="*/ 1951139 w 12192001"/>
              <a:gd name="connsiteY202" fmla="*/ 2991166 h 6858000"/>
              <a:gd name="connsiteX203" fmla="*/ 1943022 w 12192001"/>
              <a:gd name="connsiteY203" fmla="*/ 2999444 h 6858000"/>
              <a:gd name="connsiteX204" fmla="*/ 11161603 w 12192001"/>
              <a:gd name="connsiteY204" fmla="*/ 2969522 h 6858000"/>
              <a:gd name="connsiteX205" fmla="*/ 11161603 w 12192001"/>
              <a:gd name="connsiteY205" fmla="*/ 3009424 h 6858000"/>
              <a:gd name="connsiteX206" fmla="*/ 11151957 w 12192001"/>
              <a:gd name="connsiteY206" fmla="*/ 3025325 h 6858000"/>
              <a:gd name="connsiteX207" fmla="*/ 11144365 w 12192001"/>
              <a:gd name="connsiteY207" fmla="*/ 3025325 h 6858000"/>
              <a:gd name="connsiteX208" fmla="*/ 11139145 w 12192001"/>
              <a:gd name="connsiteY208" fmla="*/ 3012653 h 6858000"/>
              <a:gd name="connsiteX209" fmla="*/ 11138719 w 12192001"/>
              <a:gd name="connsiteY209" fmla="*/ 3010884 h 6858000"/>
              <a:gd name="connsiteX210" fmla="*/ 11150215 w 12192001"/>
              <a:gd name="connsiteY210" fmla="*/ 3001646 h 6858000"/>
              <a:gd name="connsiteX211" fmla="*/ 11154011 w 12192001"/>
              <a:gd name="connsiteY211" fmla="*/ 2983812 h 6858000"/>
              <a:gd name="connsiteX212" fmla="*/ 11155413 w 12192001"/>
              <a:gd name="connsiteY212" fmla="*/ 2976880 h 6858000"/>
              <a:gd name="connsiteX213" fmla="*/ 11155753 w 12192001"/>
              <a:gd name="connsiteY213" fmla="*/ 2976514 h 6858000"/>
              <a:gd name="connsiteX214" fmla="*/ 4398854 w 12192001"/>
              <a:gd name="connsiteY214" fmla="*/ 2969521 h 6858000"/>
              <a:gd name="connsiteX215" fmla="*/ 4398854 w 12192001"/>
              <a:gd name="connsiteY215" fmla="*/ 3009423 h 6858000"/>
              <a:gd name="connsiteX216" fmla="*/ 4389207 w 12192001"/>
              <a:gd name="connsiteY216" fmla="*/ 3025324 h 6858000"/>
              <a:gd name="connsiteX217" fmla="*/ 4381615 w 12192001"/>
              <a:gd name="connsiteY217" fmla="*/ 3025324 h 6858000"/>
              <a:gd name="connsiteX218" fmla="*/ 4376395 w 12192001"/>
              <a:gd name="connsiteY218" fmla="*/ 3012652 h 6858000"/>
              <a:gd name="connsiteX219" fmla="*/ 4375969 w 12192001"/>
              <a:gd name="connsiteY219" fmla="*/ 3010883 h 6858000"/>
              <a:gd name="connsiteX220" fmla="*/ 4387465 w 12192001"/>
              <a:gd name="connsiteY220" fmla="*/ 3001645 h 6858000"/>
              <a:gd name="connsiteX221" fmla="*/ 4391261 w 12192001"/>
              <a:gd name="connsiteY221" fmla="*/ 2983811 h 6858000"/>
              <a:gd name="connsiteX222" fmla="*/ 4392663 w 12192001"/>
              <a:gd name="connsiteY222" fmla="*/ 2976879 h 6858000"/>
              <a:gd name="connsiteX223" fmla="*/ 4393004 w 12192001"/>
              <a:gd name="connsiteY223" fmla="*/ 2976513 h 6858000"/>
              <a:gd name="connsiteX224" fmla="*/ 11400809 w 12192001"/>
              <a:gd name="connsiteY224" fmla="*/ 2964402 h 6858000"/>
              <a:gd name="connsiteX225" fmla="*/ 11400781 w 12192001"/>
              <a:gd name="connsiteY225" fmla="*/ 2965039 h 6858000"/>
              <a:gd name="connsiteX226" fmla="*/ 11397207 w 12192001"/>
              <a:gd name="connsiteY226" fmla="*/ 2986248 h 6858000"/>
              <a:gd name="connsiteX227" fmla="*/ 11396907 w 12192001"/>
              <a:gd name="connsiteY227" fmla="*/ 2974054 h 6858000"/>
              <a:gd name="connsiteX228" fmla="*/ 4638060 w 12192001"/>
              <a:gd name="connsiteY228" fmla="*/ 2964401 h 6858000"/>
              <a:gd name="connsiteX229" fmla="*/ 4638032 w 12192001"/>
              <a:gd name="connsiteY229" fmla="*/ 2965038 h 6858000"/>
              <a:gd name="connsiteX230" fmla="*/ 4634457 w 12192001"/>
              <a:gd name="connsiteY230" fmla="*/ 2986247 h 6858000"/>
              <a:gd name="connsiteX231" fmla="*/ 4634157 w 12192001"/>
              <a:gd name="connsiteY231" fmla="*/ 2974053 h 6858000"/>
              <a:gd name="connsiteX232" fmla="*/ 11472915 w 12192001"/>
              <a:gd name="connsiteY232" fmla="*/ 2946265 h 6858000"/>
              <a:gd name="connsiteX233" fmla="*/ 11473823 w 12192001"/>
              <a:gd name="connsiteY233" fmla="*/ 2947163 h 6858000"/>
              <a:gd name="connsiteX234" fmla="*/ 11475683 w 12192001"/>
              <a:gd name="connsiteY234" fmla="*/ 2970299 h 6858000"/>
              <a:gd name="connsiteX235" fmla="*/ 11476631 w 12192001"/>
              <a:gd name="connsiteY235" fmla="*/ 3052903 h 6858000"/>
              <a:gd name="connsiteX236" fmla="*/ 11472835 w 12192001"/>
              <a:gd name="connsiteY236" fmla="*/ 3056658 h 6858000"/>
              <a:gd name="connsiteX237" fmla="*/ 11469039 w 12192001"/>
              <a:gd name="connsiteY237" fmla="*/ 3041639 h 6858000"/>
              <a:gd name="connsiteX238" fmla="*/ 11465243 w 12192001"/>
              <a:gd name="connsiteY238" fmla="*/ 3037884 h 6858000"/>
              <a:gd name="connsiteX239" fmla="*/ 11457649 w 12192001"/>
              <a:gd name="connsiteY239" fmla="*/ 3041639 h 6858000"/>
              <a:gd name="connsiteX240" fmla="*/ 11450057 w 12192001"/>
              <a:gd name="connsiteY240" fmla="*/ 3052903 h 6858000"/>
              <a:gd name="connsiteX241" fmla="*/ 11449339 w 12192001"/>
              <a:gd name="connsiteY241" fmla="*/ 3062567 h 6858000"/>
              <a:gd name="connsiteX242" fmla="*/ 11446339 w 12192001"/>
              <a:gd name="connsiteY242" fmla="*/ 3055152 h 6858000"/>
              <a:gd name="connsiteX243" fmla="*/ 11444915 w 12192001"/>
              <a:gd name="connsiteY243" fmla="*/ 3045765 h 6858000"/>
              <a:gd name="connsiteX244" fmla="*/ 11446339 w 12192001"/>
              <a:gd name="connsiteY244" fmla="*/ 3036378 h 6858000"/>
              <a:gd name="connsiteX245" fmla="*/ 11465321 w 12192001"/>
              <a:gd name="connsiteY245" fmla="*/ 2953774 h 6858000"/>
              <a:gd name="connsiteX246" fmla="*/ 11472915 w 12192001"/>
              <a:gd name="connsiteY246" fmla="*/ 2946265 h 6858000"/>
              <a:gd name="connsiteX247" fmla="*/ 4710165 w 12192001"/>
              <a:gd name="connsiteY247" fmla="*/ 2946264 h 6858000"/>
              <a:gd name="connsiteX248" fmla="*/ 4711073 w 12192001"/>
              <a:gd name="connsiteY248" fmla="*/ 2947162 h 6858000"/>
              <a:gd name="connsiteX249" fmla="*/ 4712934 w 12192001"/>
              <a:gd name="connsiteY249" fmla="*/ 2970298 h 6858000"/>
              <a:gd name="connsiteX250" fmla="*/ 4713882 w 12192001"/>
              <a:gd name="connsiteY250" fmla="*/ 3052902 h 6858000"/>
              <a:gd name="connsiteX251" fmla="*/ 4710086 w 12192001"/>
              <a:gd name="connsiteY251" fmla="*/ 3056657 h 6858000"/>
              <a:gd name="connsiteX252" fmla="*/ 4706290 w 12192001"/>
              <a:gd name="connsiteY252" fmla="*/ 3041638 h 6858000"/>
              <a:gd name="connsiteX253" fmla="*/ 4702493 w 12192001"/>
              <a:gd name="connsiteY253" fmla="*/ 3037883 h 6858000"/>
              <a:gd name="connsiteX254" fmla="*/ 4694900 w 12192001"/>
              <a:gd name="connsiteY254" fmla="*/ 3041638 h 6858000"/>
              <a:gd name="connsiteX255" fmla="*/ 4687307 w 12192001"/>
              <a:gd name="connsiteY255" fmla="*/ 3052902 h 6858000"/>
              <a:gd name="connsiteX256" fmla="*/ 4686589 w 12192001"/>
              <a:gd name="connsiteY256" fmla="*/ 3062566 h 6858000"/>
              <a:gd name="connsiteX257" fmla="*/ 4683589 w 12192001"/>
              <a:gd name="connsiteY257" fmla="*/ 3055151 h 6858000"/>
              <a:gd name="connsiteX258" fmla="*/ 4682166 w 12192001"/>
              <a:gd name="connsiteY258" fmla="*/ 3045764 h 6858000"/>
              <a:gd name="connsiteX259" fmla="*/ 4683589 w 12192001"/>
              <a:gd name="connsiteY259" fmla="*/ 3036377 h 6858000"/>
              <a:gd name="connsiteX260" fmla="*/ 4702572 w 12192001"/>
              <a:gd name="connsiteY260" fmla="*/ 2953773 h 6858000"/>
              <a:gd name="connsiteX261" fmla="*/ 4710165 w 12192001"/>
              <a:gd name="connsiteY261" fmla="*/ 2946264 h 6858000"/>
              <a:gd name="connsiteX262" fmla="*/ 9904805 w 12192001"/>
              <a:gd name="connsiteY262" fmla="*/ 2925015 h 6858000"/>
              <a:gd name="connsiteX263" fmla="*/ 9905203 w 12192001"/>
              <a:gd name="connsiteY263" fmla="*/ 2932761 h 6858000"/>
              <a:gd name="connsiteX264" fmla="*/ 9913895 w 12192001"/>
              <a:gd name="connsiteY264" fmla="*/ 2944028 h 6858000"/>
              <a:gd name="connsiteX265" fmla="*/ 9922589 w 12192001"/>
              <a:gd name="connsiteY265" fmla="*/ 2947784 h 6858000"/>
              <a:gd name="connsiteX266" fmla="*/ 9934181 w 12192001"/>
              <a:gd name="connsiteY266" fmla="*/ 2989099 h 6858000"/>
              <a:gd name="connsiteX267" fmla="*/ 9928383 w 12192001"/>
              <a:gd name="connsiteY267" fmla="*/ 3019146 h 6858000"/>
              <a:gd name="connsiteX268" fmla="*/ 9928383 w 12192001"/>
              <a:gd name="connsiteY268" fmla="*/ 3022902 h 6858000"/>
              <a:gd name="connsiteX269" fmla="*/ 9934181 w 12192001"/>
              <a:gd name="connsiteY269" fmla="*/ 3049192 h 6858000"/>
              <a:gd name="connsiteX270" fmla="*/ 9928383 w 12192001"/>
              <a:gd name="connsiteY270" fmla="*/ 3090507 h 6858000"/>
              <a:gd name="connsiteX271" fmla="*/ 9928383 w 12192001"/>
              <a:gd name="connsiteY271" fmla="*/ 3098019 h 6858000"/>
              <a:gd name="connsiteX272" fmla="*/ 9934181 w 12192001"/>
              <a:gd name="connsiteY272" fmla="*/ 3124310 h 6858000"/>
              <a:gd name="connsiteX273" fmla="*/ 9928383 w 12192001"/>
              <a:gd name="connsiteY273" fmla="*/ 3135578 h 6858000"/>
              <a:gd name="connsiteX274" fmla="*/ 9922589 w 12192001"/>
              <a:gd name="connsiteY274" fmla="*/ 3124310 h 6858000"/>
              <a:gd name="connsiteX275" fmla="*/ 9913895 w 12192001"/>
              <a:gd name="connsiteY275" fmla="*/ 3098019 h 6858000"/>
              <a:gd name="connsiteX276" fmla="*/ 9910997 w 12192001"/>
              <a:gd name="connsiteY276" fmla="*/ 3109286 h 6858000"/>
              <a:gd name="connsiteX277" fmla="*/ 9905203 w 12192001"/>
              <a:gd name="connsiteY277" fmla="*/ 3101774 h 6858000"/>
              <a:gd name="connsiteX278" fmla="*/ 9899407 w 12192001"/>
              <a:gd name="connsiteY278" fmla="*/ 3090507 h 6858000"/>
              <a:gd name="connsiteX279" fmla="*/ 9896509 w 12192001"/>
              <a:gd name="connsiteY279" fmla="*/ 3090507 h 6858000"/>
              <a:gd name="connsiteX280" fmla="*/ 9896509 w 12192001"/>
              <a:gd name="connsiteY280" fmla="*/ 3094263 h 6858000"/>
              <a:gd name="connsiteX281" fmla="*/ 9896509 w 12192001"/>
              <a:gd name="connsiteY281" fmla="*/ 3139334 h 6858000"/>
              <a:gd name="connsiteX282" fmla="*/ 9893611 w 12192001"/>
              <a:gd name="connsiteY282" fmla="*/ 3176892 h 6858000"/>
              <a:gd name="connsiteX283" fmla="*/ 9899407 w 12192001"/>
              <a:gd name="connsiteY283" fmla="*/ 3214450 h 6858000"/>
              <a:gd name="connsiteX284" fmla="*/ 9893611 w 12192001"/>
              <a:gd name="connsiteY284" fmla="*/ 3248253 h 6858000"/>
              <a:gd name="connsiteX285" fmla="*/ 9893611 w 12192001"/>
              <a:gd name="connsiteY285" fmla="*/ 3252009 h 6858000"/>
              <a:gd name="connsiteX286" fmla="*/ 9902305 w 12192001"/>
              <a:gd name="connsiteY286" fmla="*/ 3255765 h 6858000"/>
              <a:gd name="connsiteX287" fmla="*/ 9896509 w 12192001"/>
              <a:gd name="connsiteY287" fmla="*/ 3263276 h 6858000"/>
              <a:gd name="connsiteX288" fmla="*/ 9896509 w 12192001"/>
              <a:gd name="connsiteY288" fmla="*/ 3278300 h 6858000"/>
              <a:gd name="connsiteX289" fmla="*/ 9893611 w 12192001"/>
              <a:gd name="connsiteY289" fmla="*/ 3285812 h 6858000"/>
              <a:gd name="connsiteX290" fmla="*/ 9902305 w 12192001"/>
              <a:gd name="connsiteY290" fmla="*/ 3315858 h 6858000"/>
              <a:gd name="connsiteX291" fmla="*/ 9910997 w 12192001"/>
              <a:gd name="connsiteY291" fmla="*/ 3319614 h 6858000"/>
              <a:gd name="connsiteX292" fmla="*/ 9910997 w 12192001"/>
              <a:gd name="connsiteY292" fmla="*/ 3334638 h 6858000"/>
              <a:gd name="connsiteX293" fmla="*/ 9893611 w 12192001"/>
              <a:gd name="connsiteY293" fmla="*/ 3338394 h 6858000"/>
              <a:gd name="connsiteX294" fmla="*/ 9887815 w 12192001"/>
              <a:gd name="connsiteY294" fmla="*/ 3345906 h 6858000"/>
              <a:gd name="connsiteX295" fmla="*/ 9887815 w 12192001"/>
              <a:gd name="connsiteY295" fmla="*/ 3360929 h 6858000"/>
              <a:gd name="connsiteX296" fmla="*/ 9887815 w 12192001"/>
              <a:gd name="connsiteY296" fmla="*/ 3375952 h 6858000"/>
              <a:gd name="connsiteX297" fmla="*/ 9884917 w 12192001"/>
              <a:gd name="connsiteY297" fmla="*/ 3383464 h 6858000"/>
              <a:gd name="connsiteX298" fmla="*/ 9873325 w 12192001"/>
              <a:gd name="connsiteY298" fmla="*/ 3405999 h 6858000"/>
              <a:gd name="connsiteX299" fmla="*/ 9871877 w 12192001"/>
              <a:gd name="connsiteY299" fmla="*/ 3418205 h 6858000"/>
              <a:gd name="connsiteX300" fmla="*/ 9870141 w 12192001"/>
              <a:gd name="connsiteY300" fmla="*/ 3417401 h 6858000"/>
              <a:gd name="connsiteX301" fmla="*/ 9874799 w 12192001"/>
              <a:gd name="connsiteY301" fmla="*/ 3357557 h 6858000"/>
              <a:gd name="connsiteX302" fmla="*/ 9878783 w 12192001"/>
              <a:gd name="connsiteY302" fmla="*/ 3287876 h 6858000"/>
              <a:gd name="connsiteX303" fmla="*/ 9888853 w 12192001"/>
              <a:gd name="connsiteY303" fmla="*/ 3284972 h 6858000"/>
              <a:gd name="connsiteX304" fmla="*/ 9888853 w 12192001"/>
              <a:gd name="connsiteY304" fmla="*/ 3251179 h 6858000"/>
              <a:gd name="connsiteX305" fmla="*/ 9892649 w 12192001"/>
              <a:gd name="connsiteY305" fmla="*/ 3221141 h 6858000"/>
              <a:gd name="connsiteX306" fmla="*/ 9888853 w 12192001"/>
              <a:gd name="connsiteY306" fmla="*/ 3194858 h 6858000"/>
              <a:gd name="connsiteX307" fmla="*/ 9887641 w 12192001"/>
              <a:gd name="connsiteY307" fmla="*/ 3164011 h 6858000"/>
              <a:gd name="connsiteX308" fmla="*/ 9892701 w 12192001"/>
              <a:gd name="connsiteY308" fmla="*/ 3111743 h 6858000"/>
              <a:gd name="connsiteX309" fmla="*/ 9888779 w 12192001"/>
              <a:gd name="connsiteY309" fmla="*/ 3080253 h 6858000"/>
              <a:gd name="connsiteX310" fmla="*/ 9885055 w 12192001"/>
              <a:gd name="connsiteY310" fmla="*/ 3069513 h 6858000"/>
              <a:gd name="connsiteX311" fmla="*/ 9885055 w 12192001"/>
              <a:gd name="connsiteY311" fmla="*/ 3059688 h 6858000"/>
              <a:gd name="connsiteX312" fmla="*/ 9884081 w 12192001"/>
              <a:gd name="connsiteY312" fmla="*/ 3046591 h 6858000"/>
              <a:gd name="connsiteX313" fmla="*/ 9890609 w 12192001"/>
              <a:gd name="connsiteY313" fmla="*/ 3034056 h 6858000"/>
              <a:gd name="connsiteX314" fmla="*/ 9883057 w 12192001"/>
              <a:gd name="connsiteY314" fmla="*/ 3032805 h 6858000"/>
              <a:gd name="connsiteX315" fmla="*/ 9882683 w 12192001"/>
              <a:gd name="connsiteY315" fmla="*/ 3027773 h 6858000"/>
              <a:gd name="connsiteX316" fmla="*/ 9866073 w 12192001"/>
              <a:gd name="connsiteY316" fmla="*/ 2995858 h 6858000"/>
              <a:gd name="connsiteX317" fmla="*/ 9877463 w 12192001"/>
              <a:gd name="connsiteY317" fmla="*/ 2988349 h 6858000"/>
              <a:gd name="connsiteX318" fmla="*/ 9892175 w 12192001"/>
              <a:gd name="connsiteY318" fmla="*/ 2970513 h 6858000"/>
              <a:gd name="connsiteX319" fmla="*/ 9885627 w 12192001"/>
              <a:gd name="connsiteY319" fmla="*/ 2956434 h 6858000"/>
              <a:gd name="connsiteX320" fmla="*/ 9894273 w 12192001"/>
              <a:gd name="connsiteY320" fmla="*/ 2941663 h 6858000"/>
              <a:gd name="connsiteX321" fmla="*/ 3142055 w 12192001"/>
              <a:gd name="connsiteY321" fmla="*/ 2925014 h 6858000"/>
              <a:gd name="connsiteX322" fmla="*/ 3142453 w 12192001"/>
              <a:gd name="connsiteY322" fmla="*/ 2932760 h 6858000"/>
              <a:gd name="connsiteX323" fmla="*/ 3151146 w 12192001"/>
              <a:gd name="connsiteY323" fmla="*/ 2944027 h 6858000"/>
              <a:gd name="connsiteX324" fmla="*/ 3159840 w 12192001"/>
              <a:gd name="connsiteY324" fmla="*/ 2947783 h 6858000"/>
              <a:gd name="connsiteX325" fmla="*/ 3171432 w 12192001"/>
              <a:gd name="connsiteY325" fmla="*/ 2989098 h 6858000"/>
              <a:gd name="connsiteX326" fmla="*/ 3165634 w 12192001"/>
              <a:gd name="connsiteY326" fmla="*/ 3019145 h 6858000"/>
              <a:gd name="connsiteX327" fmla="*/ 3165634 w 12192001"/>
              <a:gd name="connsiteY327" fmla="*/ 3022901 h 6858000"/>
              <a:gd name="connsiteX328" fmla="*/ 3171432 w 12192001"/>
              <a:gd name="connsiteY328" fmla="*/ 3049191 h 6858000"/>
              <a:gd name="connsiteX329" fmla="*/ 3165634 w 12192001"/>
              <a:gd name="connsiteY329" fmla="*/ 3090506 h 6858000"/>
              <a:gd name="connsiteX330" fmla="*/ 3165634 w 12192001"/>
              <a:gd name="connsiteY330" fmla="*/ 3098018 h 6858000"/>
              <a:gd name="connsiteX331" fmla="*/ 3171432 w 12192001"/>
              <a:gd name="connsiteY331" fmla="*/ 3124309 h 6858000"/>
              <a:gd name="connsiteX332" fmla="*/ 3165634 w 12192001"/>
              <a:gd name="connsiteY332" fmla="*/ 3135577 h 6858000"/>
              <a:gd name="connsiteX333" fmla="*/ 3159840 w 12192001"/>
              <a:gd name="connsiteY333" fmla="*/ 3124309 h 6858000"/>
              <a:gd name="connsiteX334" fmla="*/ 3151146 w 12192001"/>
              <a:gd name="connsiteY334" fmla="*/ 3098018 h 6858000"/>
              <a:gd name="connsiteX335" fmla="*/ 3148248 w 12192001"/>
              <a:gd name="connsiteY335" fmla="*/ 3109285 h 6858000"/>
              <a:gd name="connsiteX336" fmla="*/ 3142453 w 12192001"/>
              <a:gd name="connsiteY336" fmla="*/ 3101773 h 6858000"/>
              <a:gd name="connsiteX337" fmla="*/ 3136657 w 12192001"/>
              <a:gd name="connsiteY337" fmla="*/ 3090506 h 6858000"/>
              <a:gd name="connsiteX338" fmla="*/ 3133759 w 12192001"/>
              <a:gd name="connsiteY338" fmla="*/ 3090506 h 6858000"/>
              <a:gd name="connsiteX339" fmla="*/ 3133759 w 12192001"/>
              <a:gd name="connsiteY339" fmla="*/ 3094262 h 6858000"/>
              <a:gd name="connsiteX340" fmla="*/ 3133759 w 12192001"/>
              <a:gd name="connsiteY340" fmla="*/ 3139333 h 6858000"/>
              <a:gd name="connsiteX341" fmla="*/ 3130861 w 12192001"/>
              <a:gd name="connsiteY341" fmla="*/ 3176891 h 6858000"/>
              <a:gd name="connsiteX342" fmla="*/ 3136657 w 12192001"/>
              <a:gd name="connsiteY342" fmla="*/ 3214449 h 6858000"/>
              <a:gd name="connsiteX343" fmla="*/ 3130861 w 12192001"/>
              <a:gd name="connsiteY343" fmla="*/ 3248252 h 6858000"/>
              <a:gd name="connsiteX344" fmla="*/ 3130861 w 12192001"/>
              <a:gd name="connsiteY344" fmla="*/ 3252008 h 6858000"/>
              <a:gd name="connsiteX345" fmla="*/ 3139555 w 12192001"/>
              <a:gd name="connsiteY345" fmla="*/ 3255764 h 6858000"/>
              <a:gd name="connsiteX346" fmla="*/ 3133759 w 12192001"/>
              <a:gd name="connsiteY346" fmla="*/ 3263275 h 6858000"/>
              <a:gd name="connsiteX347" fmla="*/ 3133759 w 12192001"/>
              <a:gd name="connsiteY347" fmla="*/ 3278299 h 6858000"/>
              <a:gd name="connsiteX348" fmla="*/ 3130861 w 12192001"/>
              <a:gd name="connsiteY348" fmla="*/ 3285811 h 6858000"/>
              <a:gd name="connsiteX349" fmla="*/ 3139555 w 12192001"/>
              <a:gd name="connsiteY349" fmla="*/ 3315857 h 6858000"/>
              <a:gd name="connsiteX350" fmla="*/ 3148248 w 12192001"/>
              <a:gd name="connsiteY350" fmla="*/ 3319613 h 6858000"/>
              <a:gd name="connsiteX351" fmla="*/ 3148248 w 12192001"/>
              <a:gd name="connsiteY351" fmla="*/ 3334637 h 6858000"/>
              <a:gd name="connsiteX352" fmla="*/ 3130861 w 12192001"/>
              <a:gd name="connsiteY352" fmla="*/ 3338393 h 6858000"/>
              <a:gd name="connsiteX353" fmla="*/ 3125066 w 12192001"/>
              <a:gd name="connsiteY353" fmla="*/ 3345905 h 6858000"/>
              <a:gd name="connsiteX354" fmla="*/ 3125066 w 12192001"/>
              <a:gd name="connsiteY354" fmla="*/ 3360928 h 6858000"/>
              <a:gd name="connsiteX355" fmla="*/ 3125066 w 12192001"/>
              <a:gd name="connsiteY355" fmla="*/ 3375951 h 6858000"/>
              <a:gd name="connsiteX356" fmla="*/ 3122168 w 12192001"/>
              <a:gd name="connsiteY356" fmla="*/ 3383463 h 6858000"/>
              <a:gd name="connsiteX357" fmla="*/ 3110576 w 12192001"/>
              <a:gd name="connsiteY357" fmla="*/ 3405998 h 6858000"/>
              <a:gd name="connsiteX358" fmla="*/ 3109127 w 12192001"/>
              <a:gd name="connsiteY358" fmla="*/ 3418204 h 6858000"/>
              <a:gd name="connsiteX359" fmla="*/ 3107392 w 12192001"/>
              <a:gd name="connsiteY359" fmla="*/ 3417400 h 6858000"/>
              <a:gd name="connsiteX360" fmla="*/ 3112050 w 12192001"/>
              <a:gd name="connsiteY360" fmla="*/ 3357556 h 6858000"/>
              <a:gd name="connsiteX361" fmla="*/ 3116034 w 12192001"/>
              <a:gd name="connsiteY361" fmla="*/ 3287875 h 6858000"/>
              <a:gd name="connsiteX362" fmla="*/ 3126103 w 12192001"/>
              <a:gd name="connsiteY362" fmla="*/ 3284971 h 6858000"/>
              <a:gd name="connsiteX363" fmla="*/ 3126103 w 12192001"/>
              <a:gd name="connsiteY363" fmla="*/ 3251178 h 6858000"/>
              <a:gd name="connsiteX364" fmla="*/ 3129900 w 12192001"/>
              <a:gd name="connsiteY364" fmla="*/ 3221140 h 6858000"/>
              <a:gd name="connsiteX365" fmla="*/ 3126103 w 12192001"/>
              <a:gd name="connsiteY365" fmla="*/ 3194857 h 6858000"/>
              <a:gd name="connsiteX366" fmla="*/ 3124892 w 12192001"/>
              <a:gd name="connsiteY366" fmla="*/ 3164010 h 6858000"/>
              <a:gd name="connsiteX367" fmla="*/ 3129951 w 12192001"/>
              <a:gd name="connsiteY367" fmla="*/ 3111742 h 6858000"/>
              <a:gd name="connsiteX368" fmla="*/ 3126029 w 12192001"/>
              <a:gd name="connsiteY368" fmla="*/ 3080252 h 6858000"/>
              <a:gd name="connsiteX369" fmla="*/ 3122306 w 12192001"/>
              <a:gd name="connsiteY369" fmla="*/ 3069512 h 6858000"/>
              <a:gd name="connsiteX370" fmla="*/ 3122306 w 12192001"/>
              <a:gd name="connsiteY370" fmla="*/ 3059687 h 6858000"/>
              <a:gd name="connsiteX371" fmla="*/ 3121332 w 12192001"/>
              <a:gd name="connsiteY371" fmla="*/ 3046590 h 6858000"/>
              <a:gd name="connsiteX372" fmla="*/ 3127860 w 12192001"/>
              <a:gd name="connsiteY372" fmla="*/ 3034055 h 6858000"/>
              <a:gd name="connsiteX373" fmla="*/ 3120307 w 12192001"/>
              <a:gd name="connsiteY373" fmla="*/ 3032804 h 6858000"/>
              <a:gd name="connsiteX374" fmla="*/ 3119933 w 12192001"/>
              <a:gd name="connsiteY374" fmla="*/ 3027772 h 6858000"/>
              <a:gd name="connsiteX375" fmla="*/ 3103324 w 12192001"/>
              <a:gd name="connsiteY375" fmla="*/ 2995857 h 6858000"/>
              <a:gd name="connsiteX376" fmla="*/ 3114714 w 12192001"/>
              <a:gd name="connsiteY376" fmla="*/ 2988348 h 6858000"/>
              <a:gd name="connsiteX377" fmla="*/ 3129425 w 12192001"/>
              <a:gd name="connsiteY377" fmla="*/ 2970512 h 6858000"/>
              <a:gd name="connsiteX378" fmla="*/ 3122877 w 12192001"/>
              <a:gd name="connsiteY378" fmla="*/ 2956433 h 6858000"/>
              <a:gd name="connsiteX379" fmla="*/ 3131524 w 12192001"/>
              <a:gd name="connsiteY379" fmla="*/ 2941662 h 6858000"/>
              <a:gd name="connsiteX380" fmla="*/ 8568623 w 12192001"/>
              <a:gd name="connsiteY380" fmla="*/ 2910087 h 6858000"/>
              <a:gd name="connsiteX381" fmla="*/ 8568533 w 12192001"/>
              <a:gd name="connsiteY381" fmla="*/ 2912007 h 6858000"/>
              <a:gd name="connsiteX382" fmla="*/ 8578023 w 12192001"/>
              <a:gd name="connsiteY382" fmla="*/ 2918108 h 6858000"/>
              <a:gd name="connsiteX383" fmla="*/ 8587307 w 12192001"/>
              <a:gd name="connsiteY383" fmla="*/ 2926830 h 6858000"/>
              <a:gd name="connsiteX384" fmla="*/ 8587307 w 12192001"/>
              <a:gd name="connsiteY384" fmla="*/ 2949759 h 6858000"/>
              <a:gd name="connsiteX385" fmla="*/ 8583719 w 12192001"/>
              <a:gd name="connsiteY385" fmla="*/ 2953309 h 6858000"/>
              <a:gd name="connsiteX386" fmla="*/ 8578723 w 12192001"/>
              <a:gd name="connsiteY386" fmla="*/ 2954955 h 6858000"/>
              <a:gd name="connsiteX387" fmla="*/ 8577355 w 12192001"/>
              <a:gd name="connsiteY387" fmla="*/ 2952703 h 6858000"/>
              <a:gd name="connsiteX388" fmla="*/ 8566493 w 12192001"/>
              <a:gd name="connsiteY388" fmla="*/ 2948405 h 6858000"/>
              <a:gd name="connsiteX389" fmla="*/ 8564737 w 12192001"/>
              <a:gd name="connsiteY389" fmla="*/ 2945799 h 6858000"/>
              <a:gd name="connsiteX390" fmla="*/ 8564737 w 12192001"/>
              <a:gd name="connsiteY390" fmla="*/ 2912009 h 6858000"/>
              <a:gd name="connsiteX391" fmla="*/ 1805873 w 12192001"/>
              <a:gd name="connsiteY391" fmla="*/ 2910086 h 6858000"/>
              <a:gd name="connsiteX392" fmla="*/ 1805783 w 12192001"/>
              <a:gd name="connsiteY392" fmla="*/ 2912006 h 6858000"/>
              <a:gd name="connsiteX393" fmla="*/ 1815274 w 12192001"/>
              <a:gd name="connsiteY393" fmla="*/ 2918107 h 6858000"/>
              <a:gd name="connsiteX394" fmla="*/ 1824557 w 12192001"/>
              <a:gd name="connsiteY394" fmla="*/ 2926829 h 6858000"/>
              <a:gd name="connsiteX395" fmla="*/ 1824557 w 12192001"/>
              <a:gd name="connsiteY395" fmla="*/ 2949758 h 6858000"/>
              <a:gd name="connsiteX396" fmla="*/ 1820969 w 12192001"/>
              <a:gd name="connsiteY396" fmla="*/ 2953308 h 6858000"/>
              <a:gd name="connsiteX397" fmla="*/ 1815973 w 12192001"/>
              <a:gd name="connsiteY397" fmla="*/ 2954954 h 6858000"/>
              <a:gd name="connsiteX398" fmla="*/ 1814606 w 12192001"/>
              <a:gd name="connsiteY398" fmla="*/ 2952702 h 6858000"/>
              <a:gd name="connsiteX399" fmla="*/ 1803743 w 12192001"/>
              <a:gd name="connsiteY399" fmla="*/ 2948404 h 6858000"/>
              <a:gd name="connsiteX400" fmla="*/ 1801987 w 12192001"/>
              <a:gd name="connsiteY400" fmla="*/ 2945798 h 6858000"/>
              <a:gd name="connsiteX401" fmla="*/ 1801987 w 12192001"/>
              <a:gd name="connsiteY401" fmla="*/ 2912008 h 6858000"/>
              <a:gd name="connsiteX402" fmla="*/ 11637165 w 12192001"/>
              <a:gd name="connsiteY402" fmla="*/ 2892054 h 6858000"/>
              <a:gd name="connsiteX403" fmla="*/ 11668829 w 12192001"/>
              <a:gd name="connsiteY403" fmla="*/ 2909754 h 6858000"/>
              <a:gd name="connsiteX404" fmla="*/ 11693031 w 12192001"/>
              <a:gd name="connsiteY404" fmla="*/ 2936506 h 6858000"/>
              <a:gd name="connsiteX405" fmla="*/ 11700623 w 12192001"/>
              <a:gd name="connsiteY405" fmla="*/ 2955280 h 6858000"/>
              <a:gd name="connsiteX406" fmla="*/ 11704419 w 12192001"/>
              <a:gd name="connsiteY406" fmla="*/ 2985318 h 6858000"/>
              <a:gd name="connsiteX407" fmla="*/ 11704419 w 12192001"/>
              <a:gd name="connsiteY407" fmla="*/ 3004091 h 6858000"/>
              <a:gd name="connsiteX408" fmla="*/ 11700623 w 12192001"/>
              <a:gd name="connsiteY408" fmla="*/ 3019110 h 6858000"/>
              <a:gd name="connsiteX409" fmla="*/ 11704419 w 12192001"/>
              <a:gd name="connsiteY409" fmla="*/ 3030375 h 6858000"/>
              <a:gd name="connsiteX410" fmla="*/ 11712013 w 12192001"/>
              <a:gd name="connsiteY410" fmla="*/ 3019110 h 6858000"/>
              <a:gd name="connsiteX411" fmla="*/ 11712013 w 12192001"/>
              <a:gd name="connsiteY411" fmla="*/ 2989073 h 6858000"/>
              <a:gd name="connsiteX412" fmla="*/ 11734791 w 12192001"/>
              <a:gd name="connsiteY412" fmla="*/ 2977808 h 6858000"/>
              <a:gd name="connsiteX413" fmla="*/ 11742385 w 12192001"/>
              <a:gd name="connsiteY413" fmla="*/ 2977808 h 6858000"/>
              <a:gd name="connsiteX414" fmla="*/ 11765163 w 12192001"/>
              <a:gd name="connsiteY414" fmla="*/ 3019110 h 6858000"/>
              <a:gd name="connsiteX415" fmla="*/ 11765163 w 12192001"/>
              <a:gd name="connsiteY415" fmla="*/ 3022865 h 6858000"/>
              <a:gd name="connsiteX416" fmla="*/ 11765163 w 12192001"/>
              <a:gd name="connsiteY416" fmla="*/ 3056658 h 6858000"/>
              <a:gd name="connsiteX417" fmla="*/ 11765163 w 12192001"/>
              <a:gd name="connsiteY417" fmla="*/ 3075431 h 6858000"/>
              <a:gd name="connsiteX418" fmla="*/ 11757571 w 12192001"/>
              <a:gd name="connsiteY418" fmla="*/ 3090450 h 6858000"/>
              <a:gd name="connsiteX419" fmla="*/ 11757571 w 12192001"/>
              <a:gd name="connsiteY419" fmla="*/ 3116733 h 6858000"/>
              <a:gd name="connsiteX420" fmla="*/ 11765163 w 12192001"/>
              <a:gd name="connsiteY420" fmla="*/ 3150526 h 6858000"/>
              <a:gd name="connsiteX421" fmla="*/ 11765163 w 12192001"/>
              <a:gd name="connsiteY421" fmla="*/ 3184318 h 6858000"/>
              <a:gd name="connsiteX422" fmla="*/ 11757571 w 12192001"/>
              <a:gd name="connsiteY422" fmla="*/ 3218111 h 6858000"/>
              <a:gd name="connsiteX423" fmla="*/ 11753773 w 12192001"/>
              <a:gd name="connsiteY423" fmla="*/ 3233130 h 6858000"/>
              <a:gd name="connsiteX424" fmla="*/ 11753773 w 12192001"/>
              <a:gd name="connsiteY424" fmla="*/ 3244394 h 6858000"/>
              <a:gd name="connsiteX425" fmla="*/ 11757571 w 12192001"/>
              <a:gd name="connsiteY425" fmla="*/ 3304469 h 6858000"/>
              <a:gd name="connsiteX426" fmla="*/ 11772757 w 12192001"/>
              <a:gd name="connsiteY426" fmla="*/ 3308224 h 6858000"/>
              <a:gd name="connsiteX427" fmla="*/ 11765163 w 12192001"/>
              <a:gd name="connsiteY427" fmla="*/ 3315734 h 6858000"/>
              <a:gd name="connsiteX428" fmla="*/ 11765163 w 12192001"/>
              <a:gd name="connsiteY428" fmla="*/ 3338262 h 6858000"/>
              <a:gd name="connsiteX429" fmla="*/ 11780349 w 12192001"/>
              <a:gd name="connsiteY429" fmla="*/ 3342017 h 6858000"/>
              <a:gd name="connsiteX430" fmla="*/ 11772757 w 12192001"/>
              <a:gd name="connsiteY430" fmla="*/ 3349526 h 6858000"/>
              <a:gd name="connsiteX431" fmla="*/ 11772757 w 12192001"/>
              <a:gd name="connsiteY431" fmla="*/ 3368300 h 6858000"/>
              <a:gd name="connsiteX432" fmla="*/ 11784145 w 12192001"/>
              <a:gd name="connsiteY432" fmla="*/ 3375809 h 6858000"/>
              <a:gd name="connsiteX433" fmla="*/ 11780349 w 12192001"/>
              <a:gd name="connsiteY433" fmla="*/ 3390828 h 6858000"/>
              <a:gd name="connsiteX434" fmla="*/ 11784145 w 12192001"/>
              <a:gd name="connsiteY434" fmla="*/ 3417111 h 6858000"/>
              <a:gd name="connsiteX435" fmla="*/ 11780349 w 12192001"/>
              <a:gd name="connsiteY435" fmla="*/ 3443394 h 6858000"/>
              <a:gd name="connsiteX436" fmla="*/ 11780349 w 12192001"/>
              <a:gd name="connsiteY436" fmla="*/ 3462168 h 6858000"/>
              <a:gd name="connsiteX437" fmla="*/ 11780349 w 12192001"/>
              <a:gd name="connsiteY437" fmla="*/ 3507224 h 6858000"/>
              <a:gd name="connsiteX438" fmla="*/ 11784145 w 12192001"/>
              <a:gd name="connsiteY438" fmla="*/ 3544772 h 6858000"/>
              <a:gd name="connsiteX439" fmla="*/ 11803129 w 12192001"/>
              <a:gd name="connsiteY439" fmla="*/ 3559791 h 6858000"/>
              <a:gd name="connsiteX440" fmla="*/ 11799331 w 12192001"/>
              <a:gd name="connsiteY440" fmla="*/ 3586074 h 6858000"/>
              <a:gd name="connsiteX441" fmla="*/ 11787943 w 12192001"/>
              <a:gd name="connsiteY441" fmla="*/ 3589828 h 6858000"/>
              <a:gd name="connsiteX442" fmla="*/ 11780349 w 12192001"/>
              <a:gd name="connsiteY442" fmla="*/ 3578564 h 6858000"/>
              <a:gd name="connsiteX443" fmla="*/ 11780349 w 12192001"/>
              <a:gd name="connsiteY443" fmla="*/ 3544772 h 6858000"/>
              <a:gd name="connsiteX444" fmla="*/ 11757571 w 12192001"/>
              <a:gd name="connsiteY444" fmla="*/ 3495960 h 6858000"/>
              <a:gd name="connsiteX445" fmla="*/ 11757571 w 12192001"/>
              <a:gd name="connsiteY445" fmla="*/ 3473432 h 6858000"/>
              <a:gd name="connsiteX446" fmla="*/ 11746181 w 12192001"/>
              <a:gd name="connsiteY446" fmla="*/ 3360790 h 6858000"/>
              <a:gd name="connsiteX447" fmla="*/ 11734791 w 12192001"/>
              <a:gd name="connsiteY447" fmla="*/ 3345771 h 6858000"/>
              <a:gd name="connsiteX448" fmla="*/ 11730995 w 12192001"/>
              <a:gd name="connsiteY448" fmla="*/ 3409602 h 6858000"/>
              <a:gd name="connsiteX449" fmla="*/ 11727199 w 12192001"/>
              <a:gd name="connsiteY449" fmla="*/ 3409602 h 6858000"/>
              <a:gd name="connsiteX450" fmla="*/ 11727199 w 12192001"/>
              <a:gd name="connsiteY450" fmla="*/ 3345771 h 6858000"/>
              <a:gd name="connsiteX451" fmla="*/ 11727199 w 12192001"/>
              <a:gd name="connsiteY451" fmla="*/ 3285696 h 6858000"/>
              <a:gd name="connsiteX452" fmla="*/ 11723403 w 12192001"/>
              <a:gd name="connsiteY452" fmla="*/ 3270677 h 6858000"/>
              <a:gd name="connsiteX453" fmla="*/ 11704419 w 12192001"/>
              <a:gd name="connsiteY453" fmla="*/ 3251903 h 6858000"/>
              <a:gd name="connsiteX454" fmla="*/ 11700623 w 12192001"/>
              <a:gd name="connsiteY454" fmla="*/ 3221865 h 6858000"/>
              <a:gd name="connsiteX455" fmla="*/ 11704419 w 12192001"/>
              <a:gd name="connsiteY455" fmla="*/ 3195582 h 6858000"/>
              <a:gd name="connsiteX456" fmla="*/ 11704419 w 12192001"/>
              <a:gd name="connsiteY456" fmla="*/ 3180563 h 6858000"/>
              <a:gd name="connsiteX457" fmla="*/ 11689235 w 12192001"/>
              <a:gd name="connsiteY457" fmla="*/ 3191828 h 6858000"/>
              <a:gd name="connsiteX458" fmla="*/ 11674049 w 12192001"/>
              <a:gd name="connsiteY458" fmla="*/ 3184318 h 6858000"/>
              <a:gd name="connsiteX459" fmla="*/ 11662659 w 12192001"/>
              <a:gd name="connsiteY459" fmla="*/ 3165545 h 6858000"/>
              <a:gd name="connsiteX460" fmla="*/ 11658863 w 12192001"/>
              <a:gd name="connsiteY460" fmla="*/ 3154280 h 6858000"/>
              <a:gd name="connsiteX461" fmla="*/ 11655065 w 12192001"/>
              <a:gd name="connsiteY461" fmla="*/ 3101714 h 6858000"/>
              <a:gd name="connsiteX462" fmla="*/ 11647473 w 12192001"/>
              <a:gd name="connsiteY462" fmla="*/ 3094205 h 6858000"/>
              <a:gd name="connsiteX463" fmla="*/ 11639879 w 12192001"/>
              <a:gd name="connsiteY463" fmla="*/ 3101714 h 6858000"/>
              <a:gd name="connsiteX464" fmla="*/ 11638399 w 12192001"/>
              <a:gd name="connsiteY464" fmla="*/ 3105036 h 6858000"/>
              <a:gd name="connsiteX465" fmla="*/ 11638399 w 12192001"/>
              <a:gd name="connsiteY465" fmla="*/ 3002665 h 6858000"/>
              <a:gd name="connsiteX466" fmla="*/ 11636857 w 12192001"/>
              <a:gd name="connsiteY466" fmla="*/ 2993275 h 6858000"/>
              <a:gd name="connsiteX467" fmla="*/ 11637165 w 12192001"/>
              <a:gd name="connsiteY467" fmla="*/ 2983886 h 6858000"/>
              <a:gd name="connsiteX468" fmla="*/ 11638399 w 12192001"/>
              <a:gd name="connsiteY468" fmla="*/ 2946327 h 6858000"/>
              <a:gd name="connsiteX469" fmla="*/ 11637165 w 12192001"/>
              <a:gd name="connsiteY469" fmla="*/ 2908769 h 6858000"/>
              <a:gd name="connsiteX470" fmla="*/ 4874416 w 12192001"/>
              <a:gd name="connsiteY470" fmla="*/ 2892053 h 6858000"/>
              <a:gd name="connsiteX471" fmla="*/ 4906079 w 12192001"/>
              <a:gd name="connsiteY471" fmla="*/ 2909753 h 6858000"/>
              <a:gd name="connsiteX472" fmla="*/ 4930281 w 12192001"/>
              <a:gd name="connsiteY472" fmla="*/ 2936505 h 6858000"/>
              <a:gd name="connsiteX473" fmla="*/ 4937874 w 12192001"/>
              <a:gd name="connsiteY473" fmla="*/ 2955279 h 6858000"/>
              <a:gd name="connsiteX474" fmla="*/ 4941670 w 12192001"/>
              <a:gd name="connsiteY474" fmla="*/ 2985317 h 6858000"/>
              <a:gd name="connsiteX475" fmla="*/ 4941670 w 12192001"/>
              <a:gd name="connsiteY475" fmla="*/ 3004090 h 6858000"/>
              <a:gd name="connsiteX476" fmla="*/ 4937874 w 12192001"/>
              <a:gd name="connsiteY476" fmla="*/ 3019109 h 6858000"/>
              <a:gd name="connsiteX477" fmla="*/ 4941670 w 12192001"/>
              <a:gd name="connsiteY477" fmla="*/ 3030374 h 6858000"/>
              <a:gd name="connsiteX478" fmla="*/ 4949263 w 12192001"/>
              <a:gd name="connsiteY478" fmla="*/ 3019109 h 6858000"/>
              <a:gd name="connsiteX479" fmla="*/ 4949263 w 12192001"/>
              <a:gd name="connsiteY479" fmla="*/ 2989072 h 6858000"/>
              <a:gd name="connsiteX480" fmla="*/ 4972042 w 12192001"/>
              <a:gd name="connsiteY480" fmla="*/ 2977807 h 6858000"/>
              <a:gd name="connsiteX481" fmla="*/ 4979635 w 12192001"/>
              <a:gd name="connsiteY481" fmla="*/ 2977807 h 6858000"/>
              <a:gd name="connsiteX482" fmla="*/ 5002414 w 12192001"/>
              <a:gd name="connsiteY482" fmla="*/ 3019109 h 6858000"/>
              <a:gd name="connsiteX483" fmla="*/ 5002414 w 12192001"/>
              <a:gd name="connsiteY483" fmla="*/ 3022864 h 6858000"/>
              <a:gd name="connsiteX484" fmla="*/ 5002414 w 12192001"/>
              <a:gd name="connsiteY484" fmla="*/ 3056657 h 6858000"/>
              <a:gd name="connsiteX485" fmla="*/ 5002414 w 12192001"/>
              <a:gd name="connsiteY485" fmla="*/ 3075430 h 6858000"/>
              <a:gd name="connsiteX486" fmla="*/ 4994821 w 12192001"/>
              <a:gd name="connsiteY486" fmla="*/ 3090449 h 6858000"/>
              <a:gd name="connsiteX487" fmla="*/ 4994821 w 12192001"/>
              <a:gd name="connsiteY487" fmla="*/ 3116732 h 6858000"/>
              <a:gd name="connsiteX488" fmla="*/ 5002414 w 12192001"/>
              <a:gd name="connsiteY488" fmla="*/ 3150525 h 6858000"/>
              <a:gd name="connsiteX489" fmla="*/ 5002414 w 12192001"/>
              <a:gd name="connsiteY489" fmla="*/ 3184317 h 6858000"/>
              <a:gd name="connsiteX490" fmla="*/ 4994821 w 12192001"/>
              <a:gd name="connsiteY490" fmla="*/ 3218110 h 6858000"/>
              <a:gd name="connsiteX491" fmla="*/ 4991024 w 12192001"/>
              <a:gd name="connsiteY491" fmla="*/ 3233129 h 6858000"/>
              <a:gd name="connsiteX492" fmla="*/ 4991024 w 12192001"/>
              <a:gd name="connsiteY492" fmla="*/ 3244393 h 6858000"/>
              <a:gd name="connsiteX493" fmla="*/ 4994821 w 12192001"/>
              <a:gd name="connsiteY493" fmla="*/ 3304468 h 6858000"/>
              <a:gd name="connsiteX494" fmla="*/ 5010007 w 12192001"/>
              <a:gd name="connsiteY494" fmla="*/ 3308223 h 6858000"/>
              <a:gd name="connsiteX495" fmla="*/ 5002414 w 12192001"/>
              <a:gd name="connsiteY495" fmla="*/ 3315733 h 6858000"/>
              <a:gd name="connsiteX496" fmla="*/ 5002414 w 12192001"/>
              <a:gd name="connsiteY496" fmla="*/ 3338261 h 6858000"/>
              <a:gd name="connsiteX497" fmla="*/ 5017600 w 12192001"/>
              <a:gd name="connsiteY497" fmla="*/ 3342016 h 6858000"/>
              <a:gd name="connsiteX498" fmla="*/ 5010007 w 12192001"/>
              <a:gd name="connsiteY498" fmla="*/ 3349525 h 6858000"/>
              <a:gd name="connsiteX499" fmla="*/ 5010007 w 12192001"/>
              <a:gd name="connsiteY499" fmla="*/ 3368299 h 6858000"/>
              <a:gd name="connsiteX500" fmla="*/ 5021396 w 12192001"/>
              <a:gd name="connsiteY500" fmla="*/ 3375808 h 6858000"/>
              <a:gd name="connsiteX501" fmla="*/ 5017600 w 12192001"/>
              <a:gd name="connsiteY501" fmla="*/ 3390827 h 6858000"/>
              <a:gd name="connsiteX502" fmla="*/ 5021396 w 12192001"/>
              <a:gd name="connsiteY502" fmla="*/ 3417110 h 6858000"/>
              <a:gd name="connsiteX503" fmla="*/ 5017600 w 12192001"/>
              <a:gd name="connsiteY503" fmla="*/ 3443393 h 6858000"/>
              <a:gd name="connsiteX504" fmla="*/ 5017600 w 12192001"/>
              <a:gd name="connsiteY504" fmla="*/ 3462167 h 6858000"/>
              <a:gd name="connsiteX505" fmla="*/ 5017600 w 12192001"/>
              <a:gd name="connsiteY505" fmla="*/ 3507223 h 6858000"/>
              <a:gd name="connsiteX506" fmla="*/ 5021396 w 12192001"/>
              <a:gd name="connsiteY506" fmla="*/ 3544771 h 6858000"/>
              <a:gd name="connsiteX507" fmla="*/ 5040379 w 12192001"/>
              <a:gd name="connsiteY507" fmla="*/ 3559790 h 6858000"/>
              <a:gd name="connsiteX508" fmla="*/ 5036582 w 12192001"/>
              <a:gd name="connsiteY508" fmla="*/ 3586073 h 6858000"/>
              <a:gd name="connsiteX509" fmla="*/ 5025193 w 12192001"/>
              <a:gd name="connsiteY509" fmla="*/ 3589827 h 6858000"/>
              <a:gd name="connsiteX510" fmla="*/ 5017600 w 12192001"/>
              <a:gd name="connsiteY510" fmla="*/ 3578563 h 6858000"/>
              <a:gd name="connsiteX511" fmla="*/ 5017600 w 12192001"/>
              <a:gd name="connsiteY511" fmla="*/ 3544771 h 6858000"/>
              <a:gd name="connsiteX512" fmla="*/ 4994821 w 12192001"/>
              <a:gd name="connsiteY512" fmla="*/ 3495959 h 6858000"/>
              <a:gd name="connsiteX513" fmla="*/ 4994821 w 12192001"/>
              <a:gd name="connsiteY513" fmla="*/ 3473431 h 6858000"/>
              <a:gd name="connsiteX514" fmla="*/ 4983432 w 12192001"/>
              <a:gd name="connsiteY514" fmla="*/ 3360789 h 6858000"/>
              <a:gd name="connsiteX515" fmla="*/ 4972042 w 12192001"/>
              <a:gd name="connsiteY515" fmla="*/ 3345770 h 6858000"/>
              <a:gd name="connsiteX516" fmla="*/ 4968246 w 12192001"/>
              <a:gd name="connsiteY516" fmla="*/ 3409601 h 6858000"/>
              <a:gd name="connsiteX517" fmla="*/ 4964449 w 12192001"/>
              <a:gd name="connsiteY517" fmla="*/ 3409601 h 6858000"/>
              <a:gd name="connsiteX518" fmla="*/ 4964449 w 12192001"/>
              <a:gd name="connsiteY518" fmla="*/ 3345770 h 6858000"/>
              <a:gd name="connsiteX519" fmla="*/ 4964449 w 12192001"/>
              <a:gd name="connsiteY519" fmla="*/ 3285695 h 6858000"/>
              <a:gd name="connsiteX520" fmla="*/ 4960653 w 12192001"/>
              <a:gd name="connsiteY520" fmla="*/ 3270676 h 6858000"/>
              <a:gd name="connsiteX521" fmla="*/ 4941670 w 12192001"/>
              <a:gd name="connsiteY521" fmla="*/ 3251902 h 6858000"/>
              <a:gd name="connsiteX522" fmla="*/ 4937874 w 12192001"/>
              <a:gd name="connsiteY522" fmla="*/ 3221864 h 6858000"/>
              <a:gd name="connsiteX523" fmla="*/ 4941670 w 12192001"/>
              <a:gd name="connsiteY523" fmla="*/ 3195581 h 6858000"/>
              <a:gd name="connsiteX524" fmla="*/ 4941670 w 12192001"/>
              <a:gd name="connsiteY524" fmla="*/ 3180562 h 6858000"/>
              <a:gd name="connsiteX525" fmla="*/ 4926485 w 12192001"/>
              <a:gd name="connsiteY525" fmla="*/ 3191827 h 6858000"/>
              <a:gd name="connsiteX526" fmla="*/ 4911299 w 12192001"/>
              <a:gd name="connsiteY526" fmla="*/ 3184317 h 6858000"/>
              <a:gd name="connsiteX527" fmla="*/ 4899909 w 12192001"/>
              <a:gd name="connsiteY527" fmla="*/ 3165544 h 6858000"/>
              <a:gd name="connsiteX528" fmla="*/ 4896113 w 12192001"/>
              <a:gd name="connsiteY528" fmla="*/ 3154279 h 6858000"/>
              <a:gd name="connsiteX529" fmla="*/ 4892316 w 12192001"/>
              <a:gd name="connsiteY529" fmla="*/ 3101713 h 6858000"/>
              <a:gd name="connsiteX530" fmla="*/ 4884723 w 12192001"/>
              <a:gd name="connsiteY530" fmla="*/ 3094204 h 6858000"/>
              <a:gd name="connsiteX531" fmla="*/ 4877130 w 12192001"/>
              <a:gd name="connsiteY531" fmla="*/ 3101713 h 6858000"/>
              <a:gd name="connsiteX532" fmla="*/ 4875650 w 12192001"/>
              <a:gd name="connsiteY532" fmla="*/ 3105035 h 6858000"/>
              <a:gd name="connsiteX533" fmla="*/ 4875650 w 12192001"/>
              <a:gd name="connsiteY533" fmla="*/ 3002664 h 6858000"/>
              <a:gd name="connsiteX534" fmla="*/ 4874108 w 12192001"/>
              <a:gd name="connsiteY534" fmla="*/ 2993274 h 6858000"/>
              <a:gd name="connsiteX535" fmla="*/ 4874416 w 12192001"/>
              <a:gd name="connsiteY535" fmla="*/ 2983885 h 6858000"/>
              <a:gd name="connsiteX536" fmla="*/ 4875650 w 12192001"/>
              <a:gd name="connsiteY536" fmla="*/ 2946326 h 6858000"/>
              <a:gd name="connsiteX537" fmla="*/ 4874416 w 12192001"/>
              <a:gd name="connsiteY537" fmla="*/ 2908768 h 6858000"/>
              <a:gd name="connsiteX538" fmla="*/ 6510640 w 12192001"/>
              <a:gd name="connsiteY538" fmla="*/ 2885171 h 6858000"/>
              <a:gd name="connsiteX539" fmla="*/ 6512504 w 12192001"/>
              <a:gd name="connsiteY539" fmla="*/ 2906467 h 6858000"/>
              <a:gd name="connsiteX540" fmla="*/ 6508795 w 12192001"/>
              <a:gd name="connsiteY540" fmla="*/ 2948849 h 6858000"/>
              <a:gd name="connsiteX541" fmla="*/ 6507600 w 12192001"/>
              <a:gd name="connsiteY541" fmla="*/ 2931175 h 6858000"/>
              <a:gd name="connsiteX542" fmla="*/ 6508834 w 12192001"/>
              <a:gd name="connsiteY542" fmla="*/ 2923663 h 6858000"/>
              <a:gd name="connsiteX543" fmla="*/ 5758070 w 12192001"/>
              <a:gd name="connsiteY543" fmla="*/ 2849912 h 6858000"/>
              <a:gd name="connsiteX544" fmla="*/ 5760329 w 12192001"/>
              <a:gd name="connsiteY544" fmla="*/ 2853902 h 6858000"/>
              <a:gd name="connsiteX545" fmla="*/ 5760329 w 12192001"/>
              <a:gd name="connsiteY545" fmla="*/ 2906468 h 6858000"/>
              <a:gd name="connsiteX546" fmla="*/ 5755921 w 12192001"/>
              <a:gd name="connsiteY546" fmla="*/ 2918461 h 6858000"/>
              <a:gd name="connsiteX547" fmla="*/ 5754217 w 12192001"/>
              <a:gd name="connsiteY547" fmla="*/ 2914519 h 6858000"/>
              <a:gd name="connsiteX548" fmla="*/ 5750363 w 12192001"/>
              <a:gd name="connsiteY548" fmla="*/ 2908416 h 6858000"/>
              <a:gd name="connsiteX549" fmla="*/ 5758070 w 12192001"/>
              <a:gd name="connsiteY549" fmla="*/ 2885881 h 6858000"/>
              <a:gd name="connsiteX550" fmla="*/ 8565805 w 12192001"/>
              <a:gd name="connsiteY550" fmla="*/ 2833370 h 6858000"/>
              <a:gd name="connsiteX551" fmla="*/ 8570431 w 12192001"/>
              <a:gd name="connsiteY551" fmla="*/ 2850523 h 6858000"/>
              <a:gd name="connsiteX552" fmla="*/ 8569523 w 12192001"/>
              <a:gd name="connsiteY552" fmla="*/ 2854338 h 6858000"/>
              <a:gd name="connsiteX553" fmla="*/ 8569289 w 12192001"/>
              <a:gd name="connsiteY553" fmla="*/ 2853202 h 6858000"/>
              <a:gd name="connsiteX554" fmla="*/ 8564387 w 12192001"/>
              <a:gd name="connsiteY554" fmla="*/ 2838983 h 6858000"/>
              <a:gd name="connsiteX555" fmla="*/ 1803056 w 12192001"/>
              <a:gd name="connsiteY555" fmla="*/ 2833369 h 6858000"/>
              <a:gd name="connsiteX556" fmla="*/ 1807681 w 12192001"/>
              <a:gd name="connsiteY556" fmla="*/ 2850522 h 6858000"/>
              <a:gd name="connsiteX557" fmla="*/ 1806774 w 12192001"/>
              <a:gd name="connsiteY557" fmla="*/ 2854337 h 6858000"/>
              <a:gd name="connsiteX558" fmla="*/ 1806539 w 12192001"/>
              <a:gd name="connsiteY558" fmla="*/ 2853201 h 6858000"/>
              <a:gd name="connsiteX559" fmla="*/ 1801638 w 12192001"/>
              <a:gd name="connsiteY559" fmla="*/ 2838982 h 6858000"/>
              <a:gd name="connsiteX560" fmla="*/ 9900619 w 12192001"/>
              <a:gd name="connsiteY560" fmla="*/ 2826107 h 6858000"/>
              <a:gd name="connsiteX561" fmla="*/ 9902305 w 12192001"/>
              <a:gd name="connsiteY561" fmla="*/ 2831353 h 6858000"/>
              <a:gd name="connsiteX562" fmla="*/ 9906651 w 12192001"/>
              <a:gd name="connsiteY562" fmla="*/ 2848254 h 6858000"/>
              <a:gd name="connsiteX563" fmla="*/ 9903797 w 12192001"/>
              <a:gd name="connsiteY563" fmla="*/ 2859352 h 6858000"/>
              <a:gd name="connsiteX564" fmla="*/ 9895957 w 12192001"/>
              <a:gd name="connsiteY564" fmla="*/ 2843520 h 6858000"/>
              <a:gd name="connsiteX565" fmla="*/ 9890539 w 12192001"/>
              <a:gd name="connsiteY565" fmla="*/ 2836431 h 6858000"/>
              <a:gd name="connsiteX566" fmla="*/ 3137869 w 12192001"/>
              <a:gd name="connsiteY566" fmla="*/ 2826106 h 6858000"/>
              <a:gd name="connsiteX567" fmla="*/ 3139555 w 12192001"/>
              <a:gd name="connsiteY567" fmla="*/ 2831352 h 6858000"/>
              <a:gd name="connsiteX568" fmla="*/ 3143902 w 12192001"/>
              <a:gd name="connsiteY568" fmla="*/ 2848253 h 6858000"/>
              <a:gd name="connsiteX569" fmla="*/ 3141048 w 12192001"/>
              <a:gd name="connsiteY569" fmla="*/ 2859351 h 6858000"/>
              <a:gd name="connsiteX570" fmla="*/ 3133207 w 12192001"/>
              <a:gd name="connsiteY570" fmla="*/ 2843519 h 6858000"/>
              <a:gd name="connsiteX571" fmla="*/ 3127790 w 12192001"/>
              <a:gd name="connsiteY571" fmla="*/ 2836430 h 6858000"/>
              <a:gd name="connsiteX572" fmla="*/ 11518471 w 12192001"/>
              <a:gd name="connsiteY572" fmla="*/ 2818604 h 6858000"/>
              <a:gd name="connsiteX573" fmla="*/ 11524711 w 12192001"/>
              <a:gd name="connsiteY573" fmla="*/ 2827147 h 6858000"/>
              <a:gd name="connsiteX574" fmla="*/ 11524871 w 12192001"/>
              <a:gd name="connsiteY574" fmla="*/ 2837407 h 6858000"/>
              <a:gd name="connsiteX575" fmla="*/ 11524871 w 12192001"/>
              <a:gd name="connsiteY575" fmla="*/ 2844919 h 6858000"/>
              <a:gd name="connsiteX576" fmla="*/ 11526105 w 12192001"/>
              <a:gd name="connsiteY576" fmla="*/ 2867454 h 6858000"/>
              <a:gd name="connsiteX577" fmla="*/ 11527921 w 12192001"/>
              <a:gd name="connsiteY577" fmla="*/ 2900632 h 6858000"/>
              <a:gd name="connsiteX578" fmla="*/ 11526065 w 12192001"/>
              <a:gd name="connsiteY578" fmla="*/ 2897454 h 6858000"/>
              <a:gd name="connsiteX579" fmla="*/ 11518471 w 12192001"/>
              <a:gd name="connsiteY579" fmla="*/ 2874925 h 6858000"/>
              <a:gd name="connsiteX580" fmla="*/ 11518471 w 12192001"/>
              <a:gd name="connsiteY580" fmla="*/ 2818604 h 6858000"/>
              <a:gd name="connsiteX581" fmla="*/ 4755722 w 12192001"/>
              <a:gd name="connsiteY581" fmla="*/ 2818603 h 6858000"/>
              <a:gd name="connsiteX582" fmla="*/ 4761961 w 12192001"/>
              <a:gd name="connsiteY582" fmla="*/ 2827146 h 6858000"/>
              <a:gd name="connsiteX583" fmla="*/ 4762121 w 12192001"/>
              <a:gd name="connsiteY583" fmla="*/ 2837406 h 6858000"/>
              <a:gd name="connsiteX584" fmla="*/ 4762121 w 12192001"/>
              <a:gd name="connsiteY584" fmla="*/ 2844918 h 6858000"/>
              <a:gd name="connsiteX585" fmla="*/ 4763355 w 12192001"/>
              <a:gd name="connsiteY585" fmla="*/ 2867453 h 6858000"/>
              <a:gd name="connsiteX586" fmla="*/ 4765172 w 12192001"/>
              <a:gd name="connsiteY586" fmla="*/ 2900631 h 6858000"/>
              <a:gd name="connsiteX587" fmla="*/ 4763315 w 12192001"/>
              <a:gd name="connsiteY587" fmla="*/ 2897453 h 6858000"/>
              <a:gd name="connsiteX588" fmla="*/ 4755722 w 12192001"/>
              <a:gd name="connsiteY588" fmla="*/ 2874924 h 6858000"/>
              <a:gd name="connsiteX589" fmla="*/ 4755722 w 12192001"/>
              <a:gd name="connsiteY589" fmla="*/ 2818603 h 6858000"/>
              <a:gd name="connsiteX590" fmla="*/ 9977649 w 12192001"/>
              <a:gd name="connsiteY590" fmla="*/ 2788646 h 6858000"/>
              <a:gd name="connsiteX591" fmla="*/ 9980207 w 12192001"/>
              <a:gd name="connsiteY591" fmla="*/ 2798896 h 6858000"/>
              <a:gd name="connsiteX592" fmla="*/ 9982019 w 12192001"/>
              <a:gd name="connsiteY592" fmla="*/ 2820492 h 6858000"/>
              <a:gd name="connsiteX593" fmla="*/ 9976223 w 12192001"/>
              <a:gd name="connsiteY593" fmla="*/ 2854295 h 6858000"/>
              <a:gd name="connsiteX594" fmla="*/ 9976223 w 12192001"/>
              <a:gd name="connsiteY594" fmla="*/ 2858051 h 6858000"/>
              <a:gd name="connsiteX595" fmla="*/ 9984917 w 12192001"/>
              <a:gd name="connsiteY595" fmla="*/ 2861807 h 6858000"/>
              <a:gd name="connsiteX596" fmla="*/ 9979121 w 12192001"/>
              <a:gd name="connsiteY596" fmla="*/ 2869318 h 6858000"/>
              <a:gd name="connsiteX597" fmla="*/ 9979121 w 12192001"/>
              <a:gd name="connsiteY597" fmla="*/ 2884342 h 6858000"/>
              <a:gd name="connsiteX598" fmla="*/ 9976223 w 12192001"/>
              <a:gd name="connsiteY598" fmla="*/ 2891854 h 6858000"/>
              <a:gd name="connsiteX599" fmla="*/ 9984917 w 12192001"/>
              <a:gd name="connsiteY599" fmla="*/ 2921900 h 6858000"/>
              <a:gd name="connsiteX600" fmla="*/ 9993609 w 12192001"/>
              <a:gd name="connsiteY600" fmla="*/ 2925656 h 6858000"/>
              <a:gd name="connsiteX601" fmla="*/ 9993609 w 12192001"/>
              <a:gd name="connsiteY601" fmla="*/ 2940680 h 6858000"/>
              <a:gd name="connsiteX602" fmla="*/ 9976223 w 12192001"/>
              <a:gd name="connsiteY602" fmla="*/ 2944436 h 6858000"/>
              <a:gd name="connsiteX603" fmla="*/ 9970427 w 12192001"/>
              <a:gd name="connsiteY603" fmla="*/ 2951948 h 6858000"/>
              <a:gd name="connsiteX604" fmla="*/ 9970427 w 12192001"/>
              <a:gd name="connsiteY604" fmla="*/ 2966971 h 6858000"/>
              <a:gd name="connsiteX605" fmla="*/ 9970427 w 12192001"/>
              <a:gd name="connsiteY605" fmla="*/ 2981994 h 6858000"/>
              <a:gd name="connsiteX606" fmla="*/ 9967529 w 12192001"/>
              <a:gd name="connsiteY606" fmla="*/ 2989506 h 6858000"/>
              <a:gd name="connsiteX607" fmla="*/ 9964115 w 12192001"/>
              <a:gd name="connsiteY607" fmla="*/ 2993300 h 6858000"/>
              <a:gd name="connsiteX608" fmla="*/ 9963975 w 12192001"/>
              <a:gd name="connsiteY608" fmla="*/ 2992854 h 6858000"/>
              <a:gd name="connsiteX609" fmla="*/ 9963161 w 12192001"/>
              <a:gd name="connsiteY609" fmla="*/ 2981587 h 6858000"/>
              <a:gd name="connsiteX610" fmla="*/ 9966057 w 12192001"/>
              <a:gd name="connsiteY610" fmla="*/ 2970320 h 6858000"/>
              <a:gd name="connsiteX611" fmla="*/ 9968955 w 12192001"/>
              <a:gd name="connsiteY611" fmla="*/ 2940273 h 6858000"/>
              <a:gd name="connsiteX612" fmla="*/ 9968955 w 12192001"/>
              <a:gd name="connsiteY612" fmla="*/ 2891446 h 6858000"/>
              <a:gd name="connsiteX613" fmla="*/ 9971853 w 12192001"/>
              <a:gd name="connsiteY613" fmla="*/ 2853888 h 6858000"/>
              <a:gd name="connsiteX614" fmla="*/ 9977649 w 12192001"/>
              <a:gd name="connsiteY614" fmla="*/ 2820086 h 6858000"/>
              <a:gd name="connsiteX615" fmla="*/ 3214899 w 12192001"/>
              <a:gd name="connsiteY615" fmla="*/ 2788645 h 6858000"/>
              <a:gd name="connsiteX616" fmla="*/ 3217458 w 12192001"/>
              <a:gd name="connsiteY616" fmla="*/ 2798895 h 6858000"/>
              <a:gd name="connsiteX617" fmla="*/ 3219269 w 12192001"/>
              <a:gd name="connsiteY617" fmla="*/ 2820491 h 6858000"/>
              <a:gd name="connsiteX618" fmla="*/ 3213473 w 12192001"/>
              <a:gd name="connsiteY618" fmla="*/ 2854294 h 6858000"/>
              <a:gd name="connsiteX619" fmla="*/ 3213473 w 12192001"/>
              <a:gd name="connsiteY619" fmla="*/ 2858050 h 6858000"/>
              <a:gd name="connsiteX620" fmla="*/ 3222167 w 12192001"/>
              <a:gd name="connsiteY620" fmla="*/ 2861806 h 6858000"/>
              <a:gd name="connsiteX621" fmla="*/ 3216371 w 12192001"/>
              <a:gd name="connsiteY621" fmla="*/ 2869317 h 6858000"/>
              <a:gd name="connsiteX622" fmla="*/ 3216371 w 12192001"/>
              <a:gd name="connsiteY622" fmla="*/ 2884341 h 6858000"/>
              <a:gd name="connsiteX623" fmla="*/ 3213473 w 12192001"/>
              <a:gd name="connsiteY623" fmla="*/ 2891853 h 6858000"/>
              <a:gd name="connsiteX624" fmla="*/ 3222167 w 12192001"/>
              <a:gd name="connsiteY624" fmla="*/ 2921899 h 6858000"/>
              <a:gd name="connsiteX625" fmla="*/ 3230860 w 12192001"/>
              <a:gd name="connsiteY625" fmla="*/ 2925655 h 6858000"/>
              <a:gd name="connsiteX626" fmla="*/ 3230860 w 12192001"/>
              <a:gd name="connsiteY626" fmla="*/ 2940679 h 6858000"/>
              <a:gd name="connsiteX627" fmla="*/ 3213473 w 12192001"/>
              <a:gd name="connsiteY627" fmla="*/ 2944435 h 6858000"/>
              <a:gd name="connsiteX628" fmla="*/ 3207678 w 12192001"/>
              <a:gd name="connsiteY628" fmla="*/ 2951947 h 6858000"/>
              <a:gd name="connsiteX629" fmla="*/ 3207678 w 12192001"/>
              <a:gd name="connsiteY629" fmla="*/ 2966970 h 6858000"/>
              <a:gd name="connsiteX630" fmla="*/ 3207678 w 12192001"/>
              <a:gd name="connsiteY630" fmla="*/ 2981993 h 6858000"/>
              <a:gd name="connsiteX631" fmla="*/ 3204780 w 12192001"/>
              <a:gd name="connsiteY631" fmla="*/ 2989505 h 6858000"/>
              <a:gd name="connsiteX632" fmla="*/ 3201365 w 12192001"/>
              <a:gd name="connsiteY632" fmla="*/ 2993299 h 6858000"/>
              <a:gd name="connsiteX633" fmla="*/ 3201225 w 12192001"/>
              <a:gd name="connsiteY633" fmla="*/ 2992853 h 6858000"/>
              <a:gd name="connsiteX634" fmla="*/ 3200411 w 12192001"/>
              <a:gd name="connsiteY634" fmla="*/ 2981586 h 6858000"/>
              <a:gd name="connsiteX635" fmla="*/ 3203307 w 12192001"/>
              <a:gd name="connsiteY635" fmla="*/ 2970319 h 6858000"/>
              <a:gd name="connsiteX636" fmla="*/ 3206205 w 12192001"/>
              <a:gd name="connsiteY636" fmla="*/ 2940272 h 6858000"/>
              <a:gd name="connsiteX637" fmla="*/ 3206205 w 12192001"/>
              <a:gd name="connsiteY637" fmla="*/ 2891445 h 6858000"/>
              <a:gd name="connsiteX638" fmla="*/ 3209103 w 12192001"/>
              <a:gd name="connsiteY638" fmla="*/ 2853887 h 6858000"/>
              <a:gd name="connsiteX639" fmla="*/ 3214899 w 12192001"/>
              <a:gd name="connsiteY639" fmla="*/ 2820085 h 6858000"/>
              <a:gd name="connsiteX640" fmla="*/ 9907729 w 12192001"/>
              <a:gd name="connsiteY640" fmla="*/ 2769337 h 6858000"/>
              <a:gd name="connsiteX641" fmla="*/ 9909187 w 12192001"/>
              <a:gd name="connsiteY641" fmla="*/ 2776893 h 6858000"/>
              <a:gd name="connsiteX642" fmla="*/ 9902305 w 12192001"/>
              <a:gd name="connsiteY642" fmla="*/ 2797550 h 6858000"/>
              <a:gd name="connsiteX643" fmla="*/ 9900717 w 12192001"/>
              <a:gd name="connsiteY643" fmla="*/ 2802489 h 6858000"/>
              <a:gd name="connsiteX644" fmla="*/ 9897395 w 12192001"/>
              <a:gd name="connsiteY644" fmla="*/ 2796857 h 6858000"/>
              <a:gd name="connsiteX645" fmla="*/ 9896475 w 12192001"/>
              <a:gd name="connsiteY645" fmla="*/ 2785948 h 6858000"/>
              <a:gd name="connsiteX646" fmla="*/ 9899967 w 12192001"/>
              <a:gd name="connsiteY646" fmla="*/ 2783248 h 6858000"/>
              <a:gd name="connsiteX647" fmla="*/ 3144980 w 12192001"/>
              <a:gd name="connsiteY647" fmla="*/ 2769336 h 6858000"/>
              <a:gd name="connsiteX648" fmla="*/ 3146437 w 12192001"/>
              <a:gd name="connsiteY648" fmla="*/ 2776892 h 6858000"/>
              <a:gd name="connsiteX649" fmla="*/ 3139555 w 12192001"/>
              <a:gd name="connsiteY649" fmla="*/ 2797549 h 6858000"/>
              <a:gd name="connsiteX650" fmla="*/ 3137967 w 12192001"/>
              <a:gd name="connsiteY650" fmla="*/ 2802488 h 6858000"/>
              <a:gd name="connsiteX651" fmla="*/ 3134645 w 12192001"/>
              <a:gd name="connsiteY651" fmla="*/ 2796856 h 6858000"/>
              <a:gd name="connsiteX652" fmla="*/ 3133726 w 12192001"/>
              <a:gd name="connsiteY652" fmla="*/ 2785947 h 6858000"/>
              <a:gd name="connsiteX653" fmla="*/ 3137218 w 12192001"/>
              <a:gd name="connsiteY653" fmla="*/ 2783247 h 6858000"/>
              <a:gd name="connsiteX654" fmla="*/ 7032740 w 12192001"/>
              <a:gd name="connsiteY654" fmla="*/ 2740085 h 6858000"/>
              <a:gd name="connsiteX655" fmla="*/ 7036220 w 12192001"/>
              <a:gd name="connsiteY655" fmla="*/ 2802743 h 6858000"/>
              <a:gd name="connsiteX656" fmla="*/ 7037636 w 12192001"/>
              <a:gd name="connsiteY656" fmla="*/ 2826903 h 6858000"/>
              <a:gd name="connsiteX657" fmla="*/ 7032647 w 12192001"/>
              <a:gd name="connsiteY657" fmla="*/ 2846044 h 6858000"/>
              <a:gd name="connsiteX658" fmla="*/ 7032647 w 12192001"/>
              <a:gd name="connsiteY658" fmla="*/ 2749711 h 6858000"/>
              <a:gd name="connsiteX659" fmla="*/ 269990 w 12192001"/>
              <a:gd name="connsiteY659" fmla="*/ 2740084 h 6858000"/>
              <a:gd name="connsiteX660" fmla="*/ 273470 w 12192001"/>
              <a:gd name="connsiteY660" fmla="*/ 2802742 h 6858000"/>
              <a:gd name="connsiteX661" fmla="*/ 274886 w 12192001"/>
              <a:gd name="connsiteY661" fmla="*/ 2826902 h 6858000"/>
              <a:gd name="connsiteX662" fmla="*/ 269897 w 12192001"/>
              <a:gd name="connsiteY662" fmla="*/ 2846043 h 6858000"/>
              <a:gd name="connsiteX663" fmla="*/ 269897 w 12192001"/>
              <a:gd name="connsiteY663" fmla="*/ 2749710 h 6858000"/>
              <a:gd name="connsiteX664" fmla="*/ 10006037 w 12192001"/>
              <a:gd name="connsiteY664" fmla="*/ 2724604 h 6858000"/>
              <a:gd name="connsiteX665" fmla="*/ 10008441 w 12192001"/>
              <a:gd name="connsiteY665" fmla="*/ 2734904 h 6858000"/>
              <a:gd name="connsiteX666" fmla="*/ 10009521 w 12192001"/>
              <a:gd name="connsiteY666" fmla="*/ 2739533 h 6858000"/>
              <a:gd name="connsiteX667" fmla="*/ 10007013 w 12192001"/>
              <a:gd name="connsiteY667" fmla="*/ 2735986 h 6858000"/>
              <a:gd name="connsiteX668" fmla="*/ 10005367 w 12192001"/>
              <a:gd name="connsiteY668" fmla="*/ 2730869 h 6858000"/>
              <a:gd name="connsiteX669" fmla="*/ 3243288 w 12192001"/>
              <a:gd name="connsiteY669" fmla="*/ 2724603 h 6858000"/>
              <a:gd name="connsiteX670" fmla="*/ 3245692 w 12192001"/>
              <a:gd name="connsiteY670" fmla="*/ 2734903 h 6858000"/>
              <a:gd name="connsiteX671" fmla="*/ 3246772 w 12192001"/>
              <a:gd name="connsiteY671" fmla="*/ 2739532 h 6858000"/>
              <a:gd name="connsiteX672" fmla="*/ 3244263 w 12192001"/>
              <a:gd name="connsiteY672" fmla="*/ 2735985 h 6858000"/>
              <a:gd name="connsiteX673" fmla="*/ 3242618 w 12192001"/>
              <a:gd name="connsiteY673" fmla="*/ 2730868 h 6858000"/>
              <a:gd name="connsiteX674" fmla="*/ 9988095 w 12192001"/>
              <a:gd name="connsiteY674" fmla="*/ 2709054 h 6858000"/>
              <a:gd name="connsiteX675" fmla="*/ 9989359 w 12192001"/>
              <a:gd name="connsiteY675" fmla="*/ 2710139 h 6858000"/>
              <a:gd name="connsiteX676" fmla="*/ 9991231 w 12192001"/>
              <a:gd name="connsiteY676" fmla="*/ 2715608 h 6858000"/>
              <a:gd name="connsiteX677" fmla="*/ 9989625 w 12192001"/>
              <a:gd name="connsiteY677" fmla="*/ 2715797 h 6858000"/>
              <a:gd name="connsiteX678" fmla="*/ 3225346 w 12192001"/>
              <a:gd name="connsiteY678" fmla="*/ 2709053 h 6858000"/>
              <a:gd name="connsiteX679" fmla="*/ 3226610 w 12192001"/>
              <a:gd name="connsiteY679" fmla="*/ 2710138 h 6858000"/>
              <a:gd name="connsiteX680" fmla="*/ 3228481 w 12192001"/>
              <a:gd name="connsiteY680" fmla="*/ 2715607 h 6858000"/>
              <a:gd name="connsiteX681" fmla="*/ 3226875 w 12192001"/>
              <a:gd name="connsiteY681" fmla="*/ 2715796 h 6858000"/>
              <a:gd name="connsiteX682" fmla="*/ 9978203 w 12192001"/>
              <a:gd name="connsiteY682" fmla="*/ 2700571 h 6858000"/>
              <a:gd name="connsiteX683" fmla="*/ 9979173 w 12192001"/>
              <a:gd name="connsiteY683" fmla="*/ 2701402 h 6858000"/>
              <a:gd name="connsiteX684" fmla="*/ 9980207 w 12192001"/>
              <a:gd name="connsiteY684" fmla="*/ 2722840 h 6858000"/>
              <a:gd name="connsiteX685" fmla="*/ 9979121 w 12192001"/>
              <a:gd name="connsiteY685" fmla="*/ 2745376 h 6858000"/>
              <a:gd name="connsiteX686" fmla="*/ 9977649 w 12192001"/>
              <a:gd name="connsiteY686" fmla="*/ 2753007 h 6858000"/>
              <a:gd name="connsiteX687" fmla="*/ 9977649 w 12192001"/>
              <a:gd name="connsiteY687" fmla="*/ 2733700 h 6858000"/>
              <a:gd name="connsiteX688" fmla="*/ 3215454 w 12192001"/>
              <a:gd name="connsiteY688" fmla="*/ 2700570 h 6858000"/>
              <a:gd name="connsiteX689" fmla="*/ 3216424 w 12192001"/>
              <a:gd name="connsiteY689" fmla="*/ 2701401 h 6858000"/>
              <a:gd name="connsiteX690" fmla="*/ 3217458 w 12192001"/>
              <a:gd name="connsiteY690" fmla="*/ 2722839 h 6858000"/>
              <a:gd name="connsiteX691" fmla="*/ 3216371 w 12192001"/>
              <a:gd name="connsiteY691" fmla="*/ 2745375 h 6858000"/>
              <a:gd name="connsiteX692" fmla="*/ 3214899 w 12192001"/>
              <a:gd name="connsiteY692" fmla="*/ 2753006 h 6858000"/>
              <a:gd name="connsiteX693" fmla="*/ 3214899 w 12192001"/>
              <a:gd name="connsiteY693" fmla="*/ 2733699 h 6858000"/>
              <a:gd name="connsiteX694" fmla="*/ 5758507 w 12192001"/>
              <a:gd name="connsiteY694" fmla="*/ 2697894 h 6858000"/>
              <a:gd name="connsiteX695" fmla="*/ 5765549 w 12192001"/>
              <a:gd name="connsiteY695" fmla="*/ 2717323 h 6858000"/>
              <a:gd name="connsiteX696" fmla="*/ 5760329 w 12192001"/>
              <a:gd name="connsiteY696" fmla="*/ 2745015 h 6858000"/>
              <a:gd name="connsiteX697" fmla="*/ 5758114 w 12192001"/>
              <a:gd name="connsiteY697" fmla="*/ 2748770 h 6858000"/>
              <a:gd name="connsiteX698" fmla="*/ 6913229 w 12192001"/>
              <a:gd name="connsiteY698" fmla="*/ 2624282 h 6858000"/>
              <a:gd name="connsiteX699" fmla="*/ 6913753 w 12192001"/>
              <a:gd name="connsiteY699" fmla="*/ 2670505 h 6858000"/>
              <a:gd name="connsiteX700" fmla="*/ 6911673 w 12192001"/>
              <a:gd name="connsiteY700" fmla="*/ 2667061 h 6858000"/>
              <a:gd name="connsiteX701" fmla="*/ 6911693 w 12192001"/>
              <a:gd name="connsiteY701" fmla="*/ 2645329 h 6858000"/>
              <a:gd name="connsiteX702" fmla="*/ 150479 w 12192001"/>
              <a:gd name="connsiteY702" fmla="*/ 2624281 h 6858000"/>
              <a:gd name="connsiteX703" fmla="*/ 151003 w 12192001"/>
              <a:gd name="connsiteY703" fmla="*/ 2670504 h 6858000"/>
              <a:gd name="connsiteX704" fmla="*/ 148923 w 12192001"/>
              <a:gd name="connsiteY704" fmla="*/ 2667060 h 6858000"/>
              <a:gd name="connsiteX705" fmla="*/ 148943 w 12192001"/>
              <a:gd name="connsiteY705" fmla="*/ 2645328 h 6858000"/>
              <a:gd name="connsiteX706" fmla="*/ 6560841 w 12192001"/>
              <a:gd name="connsiteY706" fmla="*/ 2606626 h 6858000"/>
              <a:gd name="connsiteX707" fmla="*/ 6562814 w 12192001"/>
              <a:gd name="connsiteY707" fmla="*/ 2614764 h 6858000"/>
              <a:gd name="connsiteX708" fmla="*/ 6566163 w 12192001"/>
              <a:gd name="connsiteY708" fmla="*/ 2622273 h 6858000"/>
              <a:gd name="connsiteX709" fmla="*/ 6565358 w 12192001"/>
              <a:gd name="connsiteY709" fmla="*/ 2627534 h 6858000"/>
              <a:gd name="connsiteX710" fmla="*/ 6561383 w 12192001"/>
              <a:gd name="connsiteY710" fmla="*/ 2632373 h 6858000"/>
              <a:gd name="connsiteX711" fmla="*/ 6562954 w 12192001"/>
              <a:gd name="connsiteY711" fmla="*/ 2643247 h 6858000"/>
              <a:gd name="connsiteX712" fmla="*/ 6561280 w 12192001"/>
              <a:gd name="connsiteY712" fmla="*/ 2654188 h 6858000"/>
              <a:gd name="connsiteX713" fmla="*/ 6560582 w 12192001"/>
              <a:gd name="connsiteY713" fmla="*/ 2686103 h 6858000"/>
              <a:gd name="connsiteX714" fmla="*/ 6560582 w 12192001"/>
              <a:gd name="connsiteY714" fmla="*/ 2727405 h 6858000"/>
              <a:gd name="connsiteX715" fmla="*/ 6559465 w 12192001"/>
              <a:gd name="connsiteY715" fmla="*/ 2821273 h 6858000"/>
              <a:gd name="connsiteX716" fmla="*/ 6558349 w 12192001"/>
              <a:gd name="connsiteY716" fmla="*/ 2847557 h 6858000"/>
              <a:gd name="connsiteX717" fmla="*/ 6559465 w 12192001"/>
              <a:gd name="connsiteY717" fmla="*/ 2877594 h 6858000"/>
              <a:gd name="connsiteX718" fmla="*/ 6559465 w 12192001"/>
              <a:gd name="connsiteY718" fmla="*/ 2911387 h 6858000"/>
              <a:gd name="connsiteX719" fmla="*/ 6566163 w 12192001"/>
              <a:gd name="connsiteY719" fmla="*/ 2915142 h 6858000"/>
              <a:gd name="connsiteX720" fmla="*/ 6569512 w 12192001"/>
              <a:gd name="connsiteY720" fmla="*/ 2960198 h 6858000"/>
              <a:gd name="connsiteX721" fmla="*/ 6568396 w 12192001"/>
              <a:gd name="connsiteY721" fmla="*/ 2971462 h 6858000"/>
              <a:gd name="connsiteX722" fmla="*/ 6571745 w 12192001"/>
              <a:gd name="connsiteY722" fmla="*/ 2978972 h 6858000"/>
              <a:gd name="connsiteX723" fmla="*/ 6575093 w 12192001"/>
              <a:gd name="connsiteY723" fmla="*/ 2971462 h 6858000"/>
              <a:gd name="connsiteX724" fmla="*/ 6573977 w 12192001"/>
              <a:gd name="connsiteY724" fmla="*/ 2941425 h 6858000"/>
              <a:gd name="connsiteX725" fmla="*/ 6576210 w 12192001"/>
              <a:gd name="connsiteY725" fmla="*/ 2907632 h 6858000"/>
              <a:gd name="connsiteX726" fmla="*/ 6582908 w 12192001"/>
              <a:gd name="connsiteY726" fmla="*/ 2896368 h 6858000"/>
              <a:gd name="connsiteX727" fmla="*/ 6585140 w 12192001"/>
              <a:gd name="connsiteY727" fmla="*/ 2877594 h 6858000"/>
              <a:gd name="connsiteX728" fmla="*/ 6580675 w 12192001"/>
              <a:gd name="connsiteY728" fmla="*/ 2832537 h 6858000"/>
              <a:gd name="connsiteX729" fmla="*/ 6580675 w 12192001"/>
              <a:gd name="connsiteY729" fmla="*/ 2813764 h 6858000"/>
              <a:gd name="connsiteX730" fmla="*/ 6584024 w 12192001"/>
              <a:gd name="connsiteY730" fmla="*/ 2806255 h 6858000"/>
              <a:gd name="connsiteX731" fmla="*/ 6589605 w 12192001"/>
              <a:gd name="connsiteY731" fmla="*/ 2810009 h 6858000"/>
              <a:gd name="connsiteX732" fmla="*/ 6590314 w 12192001"/>
              <a:gd name="connsiteY732" fmla="*/ 2813584 h 6858000"/>
              <a:gd name="connsiteX733" fmla="*/ 6587958 w 12192001"/>
              <a:gd name="connsiteY733" fmla="*/ 2838883 h 6858000"/>
              <a:gd name="connsiteX734" fmla="*/ 6587958 w 12192001"/>
              <a:gd name="connsiteY734" fmla="*/ 2898958 h 6858000"/>
              <a:gd name="connsiteX735" fmla="*/ 6591112 w 12192001"/>
              <a:gd name="connsiteY735" fmla="*/ 2922354 h 6858000"/>
              <a:gd name="connsiteX736" fmla="*/ 6588364 w 12192001"/>
              <a:gd name="connsiteY736" fmla="*/ 2947769 h 6858000"/>
              <a:gd name="connsiteX737" fmla="*/ 6590597 w 12192001"/>
              <a:gd name="connsiteY737" fmla="*/ 2996581 h 6858000"/>
              <a:gd name="connsiteX738" fmla="*/ 6592830 w 12192001"/>
              <a:gd name="connsiteY738" fmla="*/ 3000336 h 6858000"/>
              <a:gd name="connsiteX739" fmla="*/ 6596178 w 12192001"/>
              <a:gd name="connsiteY739" fmla="*/ 3015355 h 6858000"/>
              <a:gd name="connsiteX740" fmla="*/ 6596813 w 12192001"/>
              <a:gd name="connsiteY740" fmla="*/ 3043093 h 6858000"/>
              <a:gd name="connsiteX741" fmla="*/ 6595551 w 12192001"/>
              <a:gd name="connsiteY741" fmla="*/ 3045392 h 6858000"/>
              <a:gd name="connsiteX742" fmla="*/ 6591755 w 12192001"/>
              <a:gd name="connsiteY742" fmla="*/ 3075430 h 6858000"/>
              <a:gd name="connsiteX743" fmla="*/ 6592898 w 12192001"/>
              <a:gd name="connsiteY743" fmla="*/ 3079577 h 6858000"/>
              <a:gd name="connsiteX744" fmla="*/ 6589202 w 12192001"/>
              <a:gd name="connsiteY744" fmla="*/ 3094204 h 6858000"/>
              <a:gd name="connsiteX745" fmla="*/ 6586132 w 12192001"/>
              <a:gd name="connsiteY745" fmla="*/ 3112978 h 6858000"/>
              <a:gd name="connsiteX746" fmla="*/ 6585015 w 12192001"/>
              <a:gd name="connsiteY746" fmla="*/ 3139261 h 6858000"/>
              <a:gd name="connsiteX747" fmla="*/ 6590597 w 12192001"/>
              <a:gd name="connsiteY747" fmla="*/ 3195581 h 6858000"/>
              <a:gd name="connsiteX748" fmla="*/ 6592830 w 12192001"/>
              <a:gd name="connsiteY748" fmla="*/ 3199336 h 6858000"/>
              <a:gd name="connsiteX749" fmla="*/ 6595814 w 12192001"/>
              <a:gd name="connsiteY749" fmla="*/ 3221917 h 6858000"/>
              <a:gd name="connsiteX750" fmla="*/ 6589382 w 12192001"/>
              <a:gd name="connsiteY750" fmla="*/ 3242515 h 6858000"/>
              <a:gd name="connsiteX751" fmla="*/ 6587958 w 12192001"/>
              <a:gd name="connsiteY751" fmla="*/ 3274431 h 6858000"/>
              <a:gd name="connsiteX752" fmla="*/ 6588692 w 12192001"/>
              <a:gd name="connsiteY752" fmla="*/ 3288941 h 6858000"/>
              <a:gd name="connsiteX753" fmla="*/ 6587657 w 12192001"/>
              <a:gd name="connsiteY753" fmla="*/ 3298152 h 6858000"/>
              <a:gd name="connsiteX754" fmla="*/ 6584162 w 12192001"/>
              <a:gd name="connsiteY754" fmla="*/ 3311978 h 6858000"/>
              <a:gd name="connsiteX755" fmla="*/ 6581789 w 12192001"/>
              <a:gd name="connsiteY755" fmla="*/ 3317610 h 6858000"/>
              <a:gd name="connsiteX756" fmla="*/ 6585554 w 12192001"/>
              <a:gd name="connsiteY756" fmla="*/ 3321046 h 6858000"/>
              <a:gd name="connsiteX757" fmla="*/ 6585434 w 12192001"/>
              <a:gd name="connsiteY757" fmla="*/ 3322362 h 6858000"/>
              <a:gd name="connsiteX758" fmla="*/ 6585015 w 12192001"/>
              <a:gd name="connsiteY758" fmla="*/ 3334506 h 6858000"/>
              <a:gd name="connsiteX759" fmla="*/ 6588504 w 12192001"/>
              <a:gd name="connsiteY759" fmla="*/ 3366421 h 6858000"/>
              <a:gd name="connsiteX760" fmla="*/ 6589395 w 12192001"/>
              <a:gd name="connsiteY760" fmla="*/ 3372996 h 6858000"/>
              <a:gd name="connsiteX761" fmla="*/ 6573247 w 12192001"/>
              <a:gd name="connsiteY761" fmla="*/ 3353749 h 6858000"/>
              <a:gd name="connsiteX762" fmla="*/ 6568976 w 12192001"/>
              <a:gd name="connsiteY762" fmla="*/ 3323242 h 6858000"/>
              <a:gd name="connsiteX763" fmla="*/ 6568976 w 12192001"/>
              <a:gd name="connsiteY763" fmla="*/ 3116732 h 6858000"/>
              <a:gd name="connsiteX764" fmla="*/ 6561383 w 12192001"/>
              <a:gd name="connsiteY764" fmla="*/ 3052902 h 6858000"/>
              <a:gd name="connsiteX765" fmla="*/ 6553790 w 12192001"/>
              <a:gd name="connsiteY765" fmla="*/ 3041638 h 6858000"/>
              <a:gd name="connsiteX766" fmla="*/ 6546197 w 12192001"/>
              <a:gd name="connsiteY766" fmla="*/ 3037883 h 6858000"/>
              <a:gd name="connsiteX767" fmla="*/ 6542401 w 12192001"/>
              <a:gd name="connsiteY767" fmla="*/ 3041638 h 6858000"/>
              <a:gd name="connsiteX768" fmla="*/ 6538604 w 12192001"/>
              <a:gd name="connsiteY768" fmla="*/ 3056657 h 6858000"/>
              <a:gd name="connsiteX769" fmla="*/ 6534808 w 12192001"/>
              <a:gd name="connsiteY769" fmla="*/ 3052902 h 6858000"/>
              <a:gd name="connsiteX770" fmla="*/ 6542401 w 12192001"/>
              <a:gd name="connsiteY770" fmla="*/ 2887694 h 6858000"/>
              <a:gd name="connsiteX771" fmla="*/ 6542401 w 12192001"/>
              <a:gd name="connsiteY771" fmla="*/ 2831373 h 6858000"/>
              <a:gd name="connsiteX772" fmla="*/ 6542401 w 12192001"/>
              <a:gd name="connsiteY772" fmla="*/ 2775052 h 6858000"/>
              <a:gd name="connsiteX773" fmla="*/ 6542401 w 12192001"/>
              <a:gd name="connsiteY773" fmla="*/ 2767543 h 6858000"/>
              <a:gd name="connsiteX774" fmla="*/ 6549994 w 12192001"/>
              <a:gd name="connsiteY774" fmla="*/ 2726241 h 6858000"/>
              <a:gd name="connsiteX775" fmla="*/ 6549994 w 12192001"/>
              <a:gd name="connsiteY775" fmla="*/ 2654901 h 6858000"/>
              <a:gd name="connsiteX776" fmla="*/ 6557587 w 12192001"/>
              <a:gd name="connsiteY776" fmla="*/ 2632373 h 6858000"/>
              <a:gd name="connsiteX777" fmla="*/ 6559485 w 12192001"/>
              <a:gd name="connsiteY777" fmla="*/ 2617354 h 6858000"/>
              <a:gd name="connsiteX778" fmla="*/ 6784033 w 12192001"/>
              <a:gd name="connsiteY778" fmla="*/ 2605694 h 6858000"/>
              <a:gd name="connsiteX779" fmla="*/ 6786927 w 12192001"/>
              <a:gd name="connsiteY779" fmla="*/ 2621794 h 6858000"/>
              <a:gd name="connsiteX780" fmla="*/ 6787216 w 12192001"/>
              <a:gd name="connsiteY780" fmla="*/ 2625228 h 6858000"/>
              <a:gd name="connsiteX781" fmla="*/ 6788182 w 12192001"/>
              <a:gd name="connsiteY781" fmla="*/ 2699958 h 6858000"/>
              <a:gd name="connsiteX782" fmla="*/ 6790415 w 12192001"/>
              <a:gd name="connsiteY782" fmla="*/ 2778807 h 6858000"/>
              <a:gd name="connsiteX783" fmla="*/ 6795996 w 12192001"/>
              <a:gd name="connsiteY783" fmla="*/ 2737505 h 6858000"/>
              <a:gd name="connsiteX784" fmla="*/ 6792647 w 12192001"/>
              <a:gd name="connsiteY784" fmla="*/ 2684939 h 6858000"/>
              <a:gd name="connsiteX785" fmla="*/ 6791531 w 12192001"/>
              <a:gd name="connsiteY785" fmla="*/ 2666165 h 6858000"/>
              <a:gd name="connsiteX786" fmla="*/ 6791531 w 12192001"/>
              <a:gd name="connsiteY786" fmla="*/ 2651752 h 6858000"/>
              <a:gd name="connsiteX787" fmla="*/ 6798681 w 12192001"/>
              <a:gd name="connsiteY787" fmla="*/ 2649240 h 6858000"/>
              <a:gd name="connsiteX788" fmla="*/ 6807641 w 12192001"/>
              <a:gd name="connsiteY788" fmla="*/ 2648358 h 6858000"/>
              <a:gd name="connsiteX789" fmla="*/ 6807515 w 12192001"/>
              <a:gd name="connsiteY789" fmla="*/ 2651146 h 6858000"/>
              <a:gd name="connsiteX790" fmla="*/ 6803810 w 12192001"/>
              <a:gd name="connsiteY790" fmla="*/ 2651146 h 6858000"/>
              <a:gd name="connsiteX791" fmla="*/ 6802938 w 12192001"/>
              <a:gd name="connsiteY791" fmla="*/ 2680497 h 6858000"/>
              <a:gd name="connsiteX792" fmla="*/ 6801152 w 12192001"/>
              <a:gd name="connsiteY792" fmla="*/ 2687772 h 6858000"/>
              <a:gd name="connsiteX793" fmla="*/ 6800796 w 12192001"/>
              <a:gd name="connsiteY793" fmla="*/ 2713460 h 6858000"/>
              <a:gd name="connsiteX794" fmla="*/ 6793537 w 12192001"/>
              <a:gd name="connsiteY794" fmla="*/ 2789503 h 6858000"/>
              <a:gd name="connsiteX795" fmla="*/ 6778985 w 12192001"/>
              <a:gd name="connsiteY795" fmla="*/ 2825837 h 6858000"/>
              <a:gd name="connsiteX796" fmla="*/ 6780368 w 12192001"/>
              <a:gd name="connsiteY796" fmla="*/ 2786316 h 6858000"/>
              <a:gd name="connsiteX797" fmla="*/ 6780368 w 12192001"/>
              <a:gd name="connsiteY797" fmla="*/ 2696203 h 6858000"/>
              <a:gd name="connsiteX798" fmla="*/ 6781484 w 12192001"/>
              <a:gd name="connsiteY798" fmla="*/ 2669920 h 6858000"/>
              <a:gd name="connsiteX799" fmla="*/ 6775895 w 12192001"/>
              <a:gd name="connsiteY799" fmla="*/ 2607260 h 6858000"/>
              <a:gd name="connsiteX800" fmla="*/ 7034947 w 12192001"/>
              <a:gd name="connsiteY800" fmla="*/ 2580356 h 6858000"/>
              <a:gd name="connsiteX801" fmla="*/ 7035795 w 12192001"/>
              <a:gd name="connsiteY801" fmla="*/ 2582839 h 6858000"/>
              <a:gd name="connsiteX802" fmla="*/ 7036588 w 12192001"/>
              <a:gd name="connsiteY802" fmla="*/ 2606922 h 6858000"/>
              <a:gd name="connsiteX803" fmla="*/ 7033854 w 12192001"/>
              <a:gd name="connsiteY803" fmla="*/ 2624842 h 6858000"/>
              <a:gd name="connsiteX804" fmla="*/ 7033881 w 12192001"/>
              <a:gd name="connsiteY804" fmla="*/ 2622011 h 6858000"/>
              <a:gd name="connsiteX805" fmla="*/ 7035115 w 12192001"/>
              <a:gd name="connsiteY805" fmla="*/ 2584453 h 6858000"/>
              <a:gd name="connsiteX806" fmla="*/ 272197 w 12192001"/>
              <a:gd name="connsiteY806" fmla="*/ 2580355 h 6858000"/>
              <a:gd name="connsiteX807" fmla="*/ 273045 w 12192001"/>
              <a:gd name="connsiteY807" fmla="*/ 2582838 h 6858000"/>
              <a:gd name="connsiteX808" fmla="*/ 273838 w 12192001"/>
              <a:gd name="connsiteY808" fmla="*/ 2606921 h 6858000"/>
              <a:gd name="connsiteX809" fmla="*/ 271104 w 12192001"/>
              <a:gd name="connsiteY809" fmla="*/ 2624841 h 6858000"/>
              <a:gd name="connsiteX810" fmla="*/ 271131 w 12192001"/>
              <a:gd name="connsiteY810" fmla="*/ 2622010 h 6858000"/>
              <a:gd name="connsiteX811" fmla="*/ 272365 w 12192001"/>
              <a:gd name="connsiteY811" fmla="*/ 2584452 h 6858000"/>
              <a:gd name="connsiteX812" fmla="*/ 6562030 w 12192001"/>
              <a:gd name="connsiteY812" fmla="*/ 2571232 h 6858000"/>
              <a:gd name="connsiteX813" fmla="*/ 6561698 w 12192001"/>
              <a:gd name="connsiteY813" fmla="*/ 2573462 h 6858000"/>
              <a:gd name="connsiteX814" fmla="*/ 6561567 w 12192001"/>
              <a:gd name="connsiteY814" fmla="*/ 2574420 h 6858000"/>
              <a:gd name="connsiteX815" fmla="*/ 6561383 w 12192001"/>
              <a:gd name="connsiteY815" fmla="*/ 2572297 h 6858000"/>
              <a:gd name="connsiteX816" fmla="*/ 9908055 w 12192001"/>
              <a:gd name="connsiteY816" fmla="*/ 2561252 h 6858000"/>
              <a:gd name="connsiteX817" fmla="*/ 9904841 w 12192001"/>
              <a:gd name="connsiteY817" fmla="*/ 2583466 h 6858000"/>
              <a:gd name="connsiteX818" fmla="*/ 9908101 w 12192001"/>
              <a:gd name="connsiteY818" fmla="*/ 2606002 h 6858000"/>
              <a:gd name="connsiteX819" fmla="*/ 9910997 w 12192001"/>
              <a:gd name="connsiteY819" fmla="*/ 2613513 h 6858000"/>
              <a:gd name="connsiteX820" fmla="*/ 9909437 w 12192001"/>
              <a:gd name="connsiteY820" fmla="*/ 2617794 h 6858000"/>
              <a:gd name="connsiteX821" fmla="*/ 9909037 w 12192001"/>
              <a:gd name="connsiteY821" fmla="*/ 2612296 h 6858000"/>
              <a:gd name="connsiteX822" fmla="*/ 9907769 w 12192001"/>
              <a:gd name="connsiteY822" fmla="*/ 2609703 h 6858000"/>
              <a:gd name="connsiteX823" fmla="*/ 9907835 w 12192001"/>
              <a:gd name="connsiteY823" fmla="*/ 2609121 h 6858000"/>
              <a:gd name="connsiteX824" fmla="*/ 9906761 w 12192001"/>
              <a:gd name="connsiteY824" fmla="*/ 2607640 h 6858000"/>
              <a:gd name="connsiteX825" fmla="*/ 9896949 w 12192001"/>
              <a:gd name="connsiteY825" fmla="*/ 2587570 h 6858000"/>
              <a:gd name="connsiteX826" fmla="*/ 9907123 w 12192001"/>
              <a:gd name="connsiteY826" fmla="*/ 2566316 h 6858000"/>
              <a:gd name="connsiteX827" fmla="*/ 3145305 w 12192001"/>
              <a:gd name="connsiteY827" fmla="*/ 2561251 h 6858000"/>
              <a:gd name="connsiteX828" fmla="*/ 3142091 w 12192001"/>
              <a:gd name="connsiteY828" fmla="*/ 2583465 h 6858000"/>
              <a:gd name="connsiteX829" fmla="*/ 3145351 w 12192001"/>
              <a:gd name="connsiteY829" fmla="*/ 2606001 h 6858000"/>
              <a:gd name="connsiteX830" fmla="*/ 3148248 w 12192001"/>
              <a:gd name="connsiteY830" fmla="*/ 2613512 h 6858000"/>
              <a:gd name="connsiteX831" fmla="*/ 3146688 w 12192001"/>
              <a:gd name="connsiteY831" fmla="*/ 2617793 h 6858000"/>
              <a:gd name="connsiteX832" fmla="*/ 3146288 w 12192001"/>
              <a:gd name="connsiteY832" fmla="*/ 2612295 h 6858000"/>
              <a:gd name="connsiteX833" fmla="*/ 3145020 w 12192001"/>
              <a:gd name="connsiteY833" fmla="*/ 2609702 h 6858000"/>
              <a:gd name="connsiteX834" fmla="*/ 3145086 w 12192001"/>
              <a:gd name="connsiteY834" fmla="*/ 2609120 h 6858000"/>
              <a:gd name="connsiteX835" fmla="*/ 3144012 w 12192001"/>
              <a:gd name="connsiteY835" fmla="*/ 2607639 h 6858000"/>
              <a:gd name="connsiteX836" fmla="*/ 3134200 w 12192001"/>
              <a:gd name="connsiteY836" fmla="*/ 2587569 h 6858000"/>
              <a:gd name="connsiteX837" fmla="*/ 3144373 w 12192001"/>
              <a:gd name="connsiteY837" fmla="*/ 2566315 h 6858000"/>
              <a:gd name="connsiteX838" fmla="*/ 9910563 w 12192001"/>
              <a:gd name="connsiteY838" fmla="*/ 2547601 h 6858000"/>
              <a:gd name="connsiteX839" fmla="*/ 9910997 w 12192001"/>
              <a:gd name="connsiteY839" fmla="*/ 2549664 h 6858000"/>
              <a:gd name="connsiteX840" fmla="*/ 9908145 w 12192001"/>
              <a:gd name="connsiteY840" fmla="*/ 2560759 h 6858000"/>
              <a:gd name="connsiteX841" fmla="*/ 3147814 w 12192001"/>
              <a:gd name="connsiteY841" fmla="*/ 2547600 h 6858000"/>
              <a:gd name="connsiteX842" fmla="*/ 3148248 w 12192001"/>
              <a:gd name="connsiteY842" fmla="*/ 2549663 h 6858000"/>
              <a:gd name="connsiteX843" fmla="*/ 3145396 w 12192001"/>
              <a:gd name="connsiteY843" fmla="*/ 2560758 h 6858000"/>
              <a:gd name="connsiteX844" fmla="*/ 9907133 w 12192001"/>
              <a:gd name="connsiteY844" fmla="*/ 2470410 h 6858000"/>
              <a:gd name="connsiteX845" fmla="*/ 9908101 w 12192001"/>
              <a:gd name="connsiteY845" fmla="*/ 2474546 h 6858000"/>
              <a:gd name="connsiteX846" fmla="*/ 9910997 w 12192001"/>
              <a:gd name="connsiteY846" fmla="*/ 2508349 h 6858000"/>
              <a:gd name="connsiteX847" fmla="*/ 9910311 w 12192001"/>
              <a:gd name="connsiteY847" fmla="*/ 2511616 h 6858000"/>
              <a:gd name="connsiteX848" fmla="*/ 9907123 w 12192001"/>
              <a:gd name="connsiteY848" fmla="*/ 2476378 h 6858000"/>
              <a:gd name="connsiteX849" fmla="*/ 3144384 w 12192001"/>
              <a:gd name="connsiteY849" fmla="*/ 2470409 h 6858000"/>
              <a:gd name="connsiteX850" fmla="*/ 3145351 w 12192001"/>
              <a:gd name="connsiteY850" fmla="*/ 2474545 h 6858000"/>
              <a:gd name="connsiteX851" fmla="*/ 3148248 w 12192001"/>
              <a:gd name="connsiteY851" fmla="*/ 2508348 h 6858000"/>
              <a:gd name="connsiteX852" fmla="*/ 3147561 w 12192001"/>
              <a:gd name="connsiteY852" fmla="*/ 2511615 h 6858000"/>
              <a:gd name="connsiteX853" fmla="*/ 3144373 w 12192001"/>
              <a:gd name="connsiteY853" fmla="*/ 2476377 h 6858000"/>
              <a:gd name="connsiteX854" fmla="*/ 0 w 12192001"/>
              <a:gd name="connsiteY854" fmla="*/ 0 h 6858000"/>
              <a:gd name="connsiteX855" fmla="*/ 3 w 12192001"/>
              <a:gd name="connsiteY855" fmla="*/ 0 h 6858000"/>
              <a:gd name="connsiteX856" fmla="*/ 3 w 12192001"/>
              <a:gd name="connsiteY856" fmla="*/ 1874760 h 6858000"/>
              <a:gd name="connsiteX857" fmla="*/ 1 w 12192001"/>
              <a:gd name="connsiteY857" fmla="*/ 1874798 h 6858000"/>
              <a:gd name="connsiteX858" fmla="*/ 1 w 12192001"/>
              <a:gd name="connsiteY858" fmla="*/ 1980514 h 6858000"/>
              <a:gd name="connsiteX859" fmla="*/ 3 w 12192001"/>
              <a:gd name="connsiteY859" fmla="*/ 1980522 h 6858000"/>
              <a:gd name="connsiteX860" fmla="*/ 3 w 12192001"/>
              <a:gd name="connsiteY860" fmla="*/ 2054923 h 6858000"/>
              <a:gd name="connsiteX861" fmla="*/ 1 w 12192001"/>
              <a:gd name="connsiteY861" fmla="*/ 2054928 h 6858000"/>
              <a:gd name="connsiteX862" fmla="*/ 1 w 12192001"/>
              <a:gd name="connsiteY862" fmla="*/ 2074693 h 6858000"/>
              <a:gd name="connsiteX863" fmla="*/ 3 w 12192001"/>
              <a:gd name="connsiteY863" fmla="*/ 2074711 h 6858000"/>
              <a:gd name="connsiteX864" fmla="*/ 3 w 12192001"/>
              <a:gd name="connsiteY864" fmla="*/ 2379618 h 6858000"/>
              <a:gd name="connsiteX865" fmla="*/ 1 w 12192001"/>
              <a:gd name="connsiteY865" fmla="*/ 2379625 h 6858000"/>
              <a:gd name="connsiteX866" fmla="*/ 1 w 12192001"/>
              <a:gd name="connsiteY866" fmla="*/ 2424764 h 6858000"/>
              <a:gd name="connsiteX867" fmla="*/ 3 w 12192001"/>
              <a:gd name="connsiteY867" fmla="*/ 2424785 h 6858000"/>
              <a:gd name="connsiteX868" fmla="*/ 3 w 12192001"/>
              <a:gd name="connsiteY868" fmla="*/ 2444783 h 6858000"/>
              <a:gd name="connsiteX869" fmla="*/ 2170 w 12192001"/>
              <a:gd name="connsiteY869" fmla="*/ 2444783 h 6858000"/>
              <a:gd name="connsiteX870" fmla="*/ 4830 w 12192001"/>
              <a:gd name="connsiteY870" fmla="*/ 2464988 h 6858000"/>
              <a:gd name="connsiteX871" fmla="*/ 2271 w 12192001"/>
              <a:gd name="connsiteY871" fmla="*/ 2493150 h 6858000"/>
              <a:gd name="connsiteX872" fmla="*/ 6780 w 12192001"/>
              <a:gd name="connsiteY872" fmla="*/ 2507702 h 6858000"/>
              <a:gd name="connsiteX873" fmla="*/ 15495 w 12192001"/>
              <a:gd name="connsiteY873" fmla="*/ 2508788 h 6858000"/>
              <a:gd name="connsiteX874" fmla="*/ 20759 w 12192001"/>
              <a:gd name="connsiteY874" fmla="*/ 2527431 h 6858000"/>
              <a:gd name="connsiteX875" fmla="*/ 1 w 12192001"/>
              <a:gd name="connsiteY875" fmla="*/ 2581905 h 6858000"/>
              <a:gd name="connsiteX876" fmla="*/ 1 w 12192001"/>
              <a:gd name="connsiteY876" fmla="*/ 2610297 h 6858000"/>
              <a:gd name="connsiteX877" fmla="*/ 2656 w 12192001"/>
              <a:gd name="connsiteY877" fmla="*/ 2611867 h 6858000"/>
              <a:gd name="connsiteX878" fmla="*/ 9463 w 12192001"/>
              <a:gd name="connsiteY878" fmla="*/ 2607968 h 6858000"/>
              <a:gd name="connsiteX879" fmla="*/ 24177 w 12192001"/>
              <a:gd name="connsiteY879" fmla="*/ 2621793 h 6858000"/>
              <a:gd name="connsiteX880" fmla="*/ 25706 w 12192001"/>
              <a:gd name="connsiteY880" fmla="*/ 2639971 h 6858000"/>
              <a:gd name="connsiteX881" fmla="*/ 35931 w 12192001"/>
              <a:gd name="connsiteY881" fmla="*/ 2649239 h 6858000"/>
              <a:gd name="connsiteX882" fmla="*/ 44891 w 12192001"/>
              <a:gd name="connsiteY882" fmla="*/ 2648357 h 6858000"/>
              <a:gd name="connsiteX883" fmla="*/ 44175 w 12192001"/>
              <a:gd name="connsiteY883" fmla="*/ 2664257 h 6858000"/>
              <a:gd name="connsiteX884" fmla="*/ 38046 w 12192001"/>
              <a:gd name="connsiteY884" fmla="*/ 2713459 h 6858000"/>
              <a:gd name="connsiteX885" fmla="*/ 3721 w 12192001"/>
              <a:gd name="connsiteY885" fmla="*/ 2857083 h 6858000"/>
              <a:gd name="connsiteX886" fmla="*/ 1 w 12192001"/>
              <a:gd name="connsiteY886" fmla="*/ 2863081 h 6858000"/>
              <a:gd name="connsiteX887" fmla="*/ 1 w 12192001"/>
              <a:gd name="connsiteY887" fmla="*/ 2875655 h 6858000"/>
              <a:gd name="connsiteX888" fmla="*/ 9230 w 12192001"/>
              <a:gd name="connsiteY888" fmla="*/ 2873759 h 6858000"/>
              <a:gd name="connsiteX889" fmla="*/ 28944 w 12192001"/>
              <a:gd name="connsiteY889" fmla="*/ 2898199 h 6858000"/>
              <a:gd name="connsiteX890" fmla="*/ 33026 w 12192001"/>
              <a:gd name="connsiteY890" fmla="*/ 3078585 h 6858000"/>
              <a:gd name="connsiteX891" fmla="*/ 31162 w 12192001"/>
              <a:gd name="connsiteY891" fmla="*/ 3144308 h 6858000"/>
              <a:gd name="connsiteX892" fmla="*/ 47631 w 12192001"/>
              <a:gd name="connsiteY892" fmla="*/ 3164347 h 6858000"/>
              <a:gd name="connsiteX893" fmla="*/ 58404 w 12192001"/>
              <a:gd name="connsiteY893" fmla="*/ 3199666 h 6858000"/>
              <a:gd name="connsiteX894" fmla="*/ 54501 w 12192001"/>
              <a:gd name="connsiteY894" fmla="*/ 3241151 h 6858000"/>
              <a:gd name="connsiteX895" fmla="*/ 51314 w 12192001"/>
              <a:gd name="connsiteY895" fmla="*/ 3266737 h 6858000"/>
              <a:gd name="connsiteX896" fmla="*/ 43412 w 12192001"/>
              <a:gd name="connsiteY896" fmla="*/ 3299730 h 6858000"/>
              <a:gd name="connsiteX897" fmla="*/ 45205 w 12192001"/>
              <a:gd name="connsiteY897" fmla="*/ 3325935 h 6858000"/>
              <a:gd name="connsiteX898" fmla="*/ 52959 w 12192001"/>
              <a:gd name="connsiteY898" fmla="*/ 3344889 h 6858000"/>
              <a:gd name="connsiteX899" fmla="*/ 55507 w 12192001"/>
              <a:gd name="connsiteY899" fmla="*/ 3375186 h 6858000"/>
              <a:gd name="connsiteX900" fmla="*/ 37154 w 12192001"/>
              <a:gd name="connsiteY900" fmla="*/ 3410874 h 6858000"/>
              <a:gd name="connsiteX901" fmla="*/ 39399 w 12192001"/>
              <a:gd name="connsiteY901" fmla="*/ 3413152 h 6858000"/>
              <a:gd name="connsiteX902" fmla="*/ 73259 w 12192001"/>
              <a:gd name="connsiteY902" fmla="*/ 3415371 h 6858000"/>
              <a:gd name="connsiteX903" fmla="*/ 78749 w 12192001"/>
              <a:gd name="connsiteY903" fmla="*/ 3422051 h 6858000"/>
              <a:gd name="connsiteX904" fmla="*/ 84619 w 12192001"/>
              <a:gd name="connsiteY904" fmla="*/ 3496732 h 6858000"/>
              <a:gd name="connsiteX905" fmla="*/ 90657 w 12192001"/>
              <a:gd name="connsiteY905" fmla="*/ 3529462 h 6858000"/>
              <a:gd name="connsiteX906" fmla="*/ 109332 w 12192001"/>
              <a:gd name="connsiteY906" fmla="*/ 3531788 h 6858000"/>
              <a:gd name="connsiteX907" fmla="*/ 126911 w 12192001"/>
              <a:gd name="connsiteY907" fmla="*/ 3482013 h 6858000"/>
              <a:gd name="connsiteX908" fmla="*/ 118099 w 12192001"/>
              <a:gd name="connsiteY908" fmla="*/ 3430949 h 6858000"/>
              <a:gd name="connsiteX909" fmla="*/ 110042 w 12192001"/>
              <a:gd name="connsiteY909" fmla="*/ 3383977 h 6858000"/>
              <a:gd name="connsiteX910" fmla="*/ 112436 w 12192001"/>
              <a:gd name="connsiteY910" fmla="*/ 3334309 h 6858000"/>
              <a:gd name="connsiteX911" fmla="*/ 126034 w 12192001"/>
              <a:gd name="connsiteY911" fmla="*/ 3286037 h 6858000"/>
              <a:gd name="connsiteX912" fmla="*/ 120106 w 12192001"/>
              <a:gd name="connsiteY912" fmla="*/ 3181369 h 6858000"/>
              <a:gd name="connsiteX913" fmla="*/ 136872 w 12192001"/>
              <a:gd name="connsiteY913" fmla="*/ 3097516 h 6858000"/>
              <a:gd name="connsiteX914" fmla="*/ 138550 w 12192001"/>
              <a:gd name="connsiteY914" fmla="*/ 3063748 h 6858000"/>
              <a:gd name="connsiteX915" fmla="*/ 131693 w 12192001"/>
              <a:gd name="connsiteY915" fmla="*/ 2865028 h 6858000"/>
              <a:gd name="connsiteX916" fmla="*/ 134370 w 12192001"/>
              <a:gd name="connsiteY916" fmla="*/ 2833384 h 6858000"/>
              <a:gd name="connsiteX917" fmla="*/ 133332 w 12192001"/>
              <a:gd name="connsiteY917" fmla="*/ 2811269 h 6858000"/>
              <a:gd name="connsiteX918" fmla="*/ 148272 w 12192001"/>
              <a:gd name="connsiteY918" fmla="*/ 2813130 h 6858000"/>
              <a:gd name="connsiteX919" fmla="*/ 151932 w 12192001"/>
              <a:gd name="connsiteY919" fmla="*/ 2813943 h 6858000"/>
              <a:gd name="connsiteX920" fmla="*/ 152666 w 12192001"/>
              <a:gd name="connsiteY920" fmla="*/ 2858629 h 6858000"/>
              <a:gd name="connsiteX921" fmla="*/ 153900 w 12192001"/>
              <a:gd name="connsiteY921" fmla="*/ 2937502 h 6858000"/>
              <a:gd name="connsiteX922" fmla="*/ 153900 w 12192001"/>
              <a:gd name="connsiteY922" fmla="*/ 2945014 h 6858000"/>
              <a:gd name="connsiteX923" fmla="*/ 155134 w 12192001"/>
              <a:gd name="connsiteY923" fmla="*/ 2967549 h 6858000"/>
              <a:gd name="connsiteX924" fmla="*/ 157602 w 12192001"/>
              <a:gd name="connsiteY924" fmla="*/ 3012620 h 6858000"/>
              <a:gd name="connsiteX925" fmla="*/ 158837 w 12192001"/>
              <a:gd name="connsiteY925" fmla="*/ 3031399 h 6858000"/>
              <a:gd name="connsiteX926" fmla="*/ 158837 w 12192001"/>
              <a:gd name="connsiteY926" fmla="*/ 3057690 h 6858000"/>
              <a:gd name="connsiteX927" fmla="*/ 161304 w 12192001"/>
              <a:gd name="connsiteY927" fmla="*/ 3083981 h 6858000"/>
              <a:gd name="connsiteX928" fmla="*/ 158837 w 12192001"/>
              <a:gd name="connsiteY928" fmla="*/ 3099004 h 6858000"/>
              <a:gd name="connsiteX929" fmla="*/ 162539 w 12192001"/>
              <a:gd name="connsiteY929" fmla="*/ 3106516 h 6858000"/>
              <a:gd name="connsiteX930" fmla="*/ 162539 w 12192001"/>
              <a:gd name="connsiteY930" fmla="*/ 3114028 h 6858000"/>
              <a:gd name="connsiteX931" fmla="*/ 165007 w 12192001"/>
              <a:gd name="connsiteY931" fmla="*/ 3174122 h 6858000"/>
              <a:gd name="connsiteX932" fmla="*/ 167475 w 12192001"/>
              <a:gd name="connsiteY932" fmla="*/ 3219192 h 6858000"/>
              <a:gd name="connsiteX933" fmla="*/ 167475 w 12192001"/>
              <a:gd name="connsiteY933" fmla="*/ 3264262 h 6858000"/>
              <a:gd name="connsiteX934" fmla="*/ 169943 w 12192001"/>
              <a:gd name="connsiteY934" fmla="*/ 3279286 h 6858000"/>
              <a:gd name="connsiteX935" fmla="*/ 172411 w 12192001"/>
              <a:gd name="connsiteY935" fmla="*/ 3298065 h 6858000"/>
              <a:gd name="connsiteX936" fmla="*/ 171177 w 12192001"/>
              <a:gd name="connsiteY936" fmla="*/ 3339379 h 6858000"/>
              <a:gd name="connsiteX937" fmla="*/ 177347 w 12192001"/>
              <a:gd name="connsiteY937" fmla="*/ 3358159 h 6858000"/>
              <a:gd name="connsiteX938" fmla="*/ 187219 w 12192001"/>
              <a:gd name="connsiteY938" fmla="*/ 3373182 h 6858000"/>
              <a:gd name="connsiteX939" fmla="*/ 189687 w 12192001"/>
              <a:gd name="connsiteY939" fmla="*/ 3414496 h 6858000"/>
              <a:gd name="connsiteX940" fmla="*/ 189687 w 12192001"/>
              <a:gd name="connsiteY940" fmla="*/ 3463323 h 6858000"/>
              <a:gd name="connsiteX941" fmla="*/ 189687 w 12192001"/>
              <a:gd name="connsiteY941" fmla="*/ 3508393 h 6858000"/>
              <a:gd name="connsiteX942" fmla="*/ 194623 w 12192001"/>
              <a:gd name="connsiteY942" fmla="*/ 3527172 h 6858000"/>
              <a:gd name="connsiteX943" fmla="*/ 200793 w 12192001"/>
              <a:gd name="connsiteY943" fmla="*/ 3519660 h 6858000"/>
              <a:gd name="connsiteX944" fmla="*/ 200793 w 12192001"/>
              <a:gd name="connsiteY944" fmla="*/ 3500881 h 6858000"/>
              <a:gd name="connsiteX945" fmla="*/ 204495 w 12192001"/>
              <a:gd name="connsiteY945" fmla="*/ 3482102 h 6858000"/>
              <a:gd name="connsiteX946" fmla="*/ 210665 w 12192001"/>
              <a:gd name="connsiteY946" fmla="*/ 3459567 h 6858000"/>
              <a:gd name="connsiteX947" fmla="*/ 214367 w 12192001"/>
              <a:gd name="connsiteY947" fmla="*/ 3425764 h 6858000"/>
              <a:gd name="connsiteX948" fmla="*/ 214367 w 12192001"/>
              <a:gd name="connsiteY948" fmla="*/ 3391961 h 6858000"/>
              <a:gd name="connsiteX949" fmla="*/ 213133 w 12192001"/>
              <a:gd name="connsiteY949" fmla="*/ 3339379 h 6858000"/>
              <a:gd name="connsiteX950" fmla="*/ 214367 w 12192001"/>
              <a:gd name="connsiteY950" fmla="*/ 3331868 h 6858000"/>
              <a:gd name="connsiteX951" fmla="*/ 218069 w 12192001"/>
              <a:gd name="connsiteY951" fmla="*/ 3335623 h 6858000"/>
              <a:gd name="connsiteX952" fmla="*/ 220537 w 12192001"/>
              <a:gd name="connsiteY952" fmla="*/ 3358159 h 6858000"/>
              <a:gd name="connsiteX953" fmla="*/ 229175 w 12192001"/>
              <a:gd name="connsiteY953" fmla="*/ 3365670 h 6858000"/>
              <a:gd name="connsiteX954" fmla="*/ 230409 w 12192001"/>
              <a:gd name="connsiteY954" fmla="*/ 3328112 h 6858000"/>
              <a:gd name="connsiteX955" fmla="*/ 231643 w 12192001"/>
              <a:gd name="connsiteY955" fmla="*/ 3343135 h 6858000"/>
              <a:gd name="connsiteX956" fmla="*/ 231643 w 12192001"/>
              <a:gd name="connsiteY956" fmla="*/ 3376938 h 6858000"/>
              <a:gd name="connsiteX957" fmla="*/ 235345 w 12192001"/>
              <a:gd name="connsiteY957" fmla="*/ 3410741 h 6858000"/>
              <a:gd name="connsiteX958" fmla="*/ 242749 w 12192001"/>
              <a:gd name="connsiteY958" fmla="*/ 3418252 h 6858000"/>
              <a:gd name="connsiteX959" fmla="*/ 246451 w 12192001"/>
              <a:gd name="connsiteY959" fmla="*/ 3399473 h 6858000"/>
              <a:gd name="connsiteX960" fmla="*/ 245217 w 12192001"/>
              <a:gd name="connsiteY960" fmla="*/ 3369426 h 6858000"/>
              <a:gd name="connsiteX961" fmla="*/ 242749 w 12192001"/>
              <a:gd name="connsiteY961" fmla="*/ 3305577 h 6858000"/>
              <a:gd name="connsiteX962" fmla="*/ 243983 w 12192001"/>
              <a:gd name="connsiteY962" fmla="*/ 3298065 h 6858000"/>
              <a:gd name="connsiteX963" fmla="*/ 246451 w 12192001"/>
              <a:gd name="connsiteY963" fmla="*/ 3245483 h 6858000"/>
              <a:gd name="connsiteX964" fmla="*/ 248919 w 12192001"/>
              <a:gd name="connsiteY964" fmla="*/ 3166610 h 6858000"/>
              <a:gd name="connsiteX965" fmla="*/ 248919 w 12192001"/>
              <a:gd name="connsiteY965" fmla="*/ 3162854 h 6858000"/>
              <a:gd name="connsiteX966" fmla="*/ 250153 w 12192001"/>
              <a:gd name="connsiteY966" fmla="*/ 3162854 h 6858000"/>
              <a:gd name="connsiteX967" fmla="*/ 252621 w 12192001"/>
              <a:gd name="connsiteY967" fmla="*/ 3166610 h 6858000"/>
              <a:gd name="connsiteX968" fmla="*/ 252621 w 12192001"/>
              <a:gd name="connsiteY968" fmla="*/ 3177877 h 6858000"/>
              <a:gd name="connsiteX969" fmla="*/ 252621 w 12192001"/>
              <a:gd name="connsiteY969" fmla="*/ 3245483 h 6858000"/>
              <a:gd name="connsiteX970" fmla="*/ 255089 w 12192001"/>
              <a:gd name="connsiteY970" fmla="*/ 3256750 h 6858000"/>
              <a:gd name="connsiteX971" fmla="*/ 260025 w 12192001"/>
              <a:gd name="connsiteY971" fmla="*/ 3275530 h 6858000"/>
              <a:gd name="connsiteX972" fmla="*/ 260025 w 12192001"/>
              <a:gd name="connsiteY972" fmla="*/ 3320600 h 6858000"/>
              <a:gd name="connsiteX973" fmla="*/ 262493 w 12192001"/>
              <a:gd name="connsiteY973" fmla="*/ 3354403 h 6858000"/>
              <a:gd name="connsiteX974" fmla="*/ 266195 w 12192001"/>
              <a:gd name="connsiteY974" fmla="*/ 3335623 h 6858000"/>
              <a:gd name="connsiteX975" fmla="*/ 267429 w 12192001"/>
              <a:gd name="connsiteY975" fmla="*/ 3245483 h 6858000"/>
              <a:gd name="connsiteX976" fmla="*/ 267429 w 12192001"/>
              <a:gd name="connsiteY976" fmla="*/ 3102760 h 6858000"/>
              <a:gd name="connsiteX977" fmla="*/ 266195 w 12192001"/>
              <a:gd name="connsiteY977" fmla="*/ 3083981 h 6858000"/>
              <a:gd name="connsiteX978" fmla="*/ 267429 w 12192001"/>
              <a:gd name="connsiteY978" fmla="*/ 3046422 h 6858000"/>
              <a:gd name="connsiteX979" fmla="*/ 266195 w 12192001"/>
              <a:gd name="connsiteY979" fmla="*/ 3008864 h 6858000"/>
              <a:gd name="connsiteX980" fmla="*/ 266195 w 12192001"/>
              <a:gd name="connsiteY980" fmla="*/ 2982573 h 6858000"/>
              <a:gd name="connsiteX981" fmla="*/ 269897 w 12192001"/>
              <a:gd name="connsiteY981" fmla="*/ 2918723 h 6858000"/>
              <a:gd name="connsiteX982" fmla="*/ 267926 w 12192001"/>
              <a:gd name="connsiteY982" fmla="*/ 2906723 h 6858000"/>
              <a:gd name="connsiteX983" fmla="*/ 271947 w 12192001"/>
              <a:gd name="connsiteY983" fmla="*/ 2916475 h 6858000"/>
              <a:gd name="connsiteX984" fmla="*/ 280720 w 12192001"/>
              <a:gd name="connsiteY984" fmla="*/ 2947547 h 6858000"/>
              <a:gd name="connsiteX985" fmla="*/ 284932 w 12192001"/>
              <a:gd name="connsiteY985" fmla="*/ 3065992 h 6858000"/>
              <a:gd name="connsiteX986" fmla="*/ 282145 w 12192001"/>
              <a:gd name="connsiteY986" fmla="*/ 3169574 h 6858000"/>
              <a:gd name="connsiteX987" fmla="*/ 286183 w 12192001"/>
              <a:gd name="connsiteY987" fmla="*/ 3198058 h 6858000"/>
              <a:gd name="connsiteX988" fmla="*/ 295711 w 12192001"/>
              <a:gd name="connsiteY988" fmla="*/ 3233221 h 6858000"/>
              <a:gd name="connsiteX989" fmla="*/ 303845 w 12192001"/>
              <a:gd name="connsiteY989" fmla="*/ 3320176 h 6858000"/>
              <a:gd name="connsiteX990" fmla="*/ 308077 w 12192001"/>
              <a:gd name="connsiteY990" fmla="*/ 3448616 h 6858000"/>
              <a:gd name="connsiteX991" fmla="*/ 316340 w 12192001"/>
              <a:gd name="connsiteY991" fmla="*/ 3473629 h 6858000"/>
              <a:gd name="connsiteX992" fmla="*/ 326055 w 12192001"/>
              <a:gd name="connsiteY992" fmla="*/ 3476838 h 6858000"/>
              <a:gd name="connsiteX993" fmla="*/ 370333 w 12192001"/>
              <a:gd name="connsiteY993" fmla="*/ 3588281 h 6858000"/>
              <a:gd name="connsiteX994" fmla="*/ 379558 w 12192001"/>
              <a:gd name="connsiteY994" fmla="*/ 3595426 h 6858000"/>
              <a:gd name="connsiteX995" fmla="*/ 388254 w 12192001"/>
              <a:gd name="connsiteY995" fmla="*/ 3586516 h 6858000"/>
              <a:gd name="connsiteX996" fmla="*/ 405420 w 12192001"/>
              <a:gd name="connsiteY996" fmla="*/ 3580659 h 6858000"/>
              <a:gd name="connsiteX997" fmla="*/ 403478 w 12192001"/>
              <a:gd name="connsiteY997" fmla="*/ 3606400 h 6858000"/>
              <a:gd name="connsiteX998" fmla="*/ 396369 w 12192001"/>
              <a:gd name="connsiteY998" fmla="*/ 3663475 h 6858000"/>
              <a:gd name="connsiteX999" fmla="*/ 385996 w 12192001"/>
              <a:gd name="connsiteY999" fmla="*/ 3706153 h 6858000"/>
              <a:gd name="connsiteX1000" fmla="*/ 378055 w 12192001"/>
              <a:gd name="connsiteY1000" fmla="*/ 3719155 h 6858000"/>
              <a:gd name="connsiteX1001" fmla="*/ 375603 w 12192001"/>
              <a:gd name="connsiteY1001" fmla="*/ 3738836 h 6858000"/>
              <a:gd name="connsiteX1002" fmla="*/ 388054 w 12192001"/>
              <a:gd name="connsiteY1002" fmla="*/ 3740387 h 6858000"/>
              <a:gd name="connsiteX1003" fmla="*/ 403710 w 12192001"/>
              <a:gd name="connsiteY1003" fmla="*/ 3726348 h 6858000"/>
              <a:gd name="connsiteX1004" fmla="*/ 410670 w 12192001"/>
              <a:gd name="connsiteY1004" fmla="*/ 3721219 h 6858000"/>
              <a:gd name="connsiteX1005" fmla="*/ 410444 w 12192001"/>
              <a:gd name="connsiteY1005" fmla="*/ 3733182 h 6858000"/>
              <a:gd name="connsiteX1006" fmla="*/ 406238 w 12192001"/>
              <a:gd name="connsiteY1006" fmla="*/ 3746649 h 6858000"/>
              <a:gd name="connsiteX1007" fmla="*/ 404768 w 12192001"/>
              <a:gd name="connsiteY1007" fmla="*/ 3758458 h 6858000"/>
              <a:gd name="connsiteX1008" fmla="*/ 413882 w 12192001"/>
              <a:gd name="connsiteY1008" fmla="*/ 3837540 h 6858000"/>
              <a:gd name="connsiteX1009" fmla="*/ 408735 w 12192001"/>
              <a:gd name="connsiteY1009" fmla="*/ 3878870 h 6858000"/>
              <a:gd name="connsiteX1010" fmla="*/ 412018 w 12192001"/>
              <a:gd name="connsiteY1010" fmla="*/ 3903263 h 6858000"/>
              <a:gd name="connsiteX1011" fmla="*/ 426184 w 12192001"/>
              <a:gd name="connsiteY1011" fmla="*/ 3891037 h 6858000"/>
              <a:gd name="connsiteX1012" fmla="*/ 433880 w 12192001"/>
              <a:gd name="connsiteY1012" fmla="*/ 3880003 h 6858000"/>
              <a:gd name="connsiteX1013" fmla="*/ 445066 w 12192001"/>
              <a:gd name="connsiteY1013" fmla="*/ 3871404 h 6858000"/>
              <a:gd name="connsiteX1014" fmla="*/ 446349 w 12192001"/>
              <a:gd name="connsiteY1014" fmla="*/ 3891550 h 6858000"/>
              <a:gd name="connsiteX1015" fmla="*/ 447691 w 12192001"/>
              <a:gd name="connsiteY1015" fmla="*/ 3941683 h 6858000"/>
              <a:gd name="connsiteX1016" fmla="*/ 419455 w 12192001"/>
              <a:gd name="connsiteY1016" fmla="*/ 4016113 h 6858000"/>
              <a:gd name="connsiteX1017" fmla="*/ 401838 w 12192001"/>
              <a:gd name="connsiteY1017" fmla="*/ 4045897 h 6858000"/>
              <a:gd name="connsiteX1018" fmla="*/ 471559 w 12192001"/>
              <a:gd name="connsiteY1018" fmla="*/ 4054581 h 6858000"/>
              <a:gd name="connsiteX1019" fmla="*/ 493421 w 12192001"/>
              <a:gd name="connsiteY1019" fmla="*/ 4031322 h 6858000"/>
              <a:gd name="connsiteX1020" fmla="*/ 502645 w 12192001"/>
              <a:gd name="connsiteY1020" fmla="*/ 4038467 h 6858000"/>
              <a:gd name="connsiteX1021" fmla="*/ 506342 w 12192001"/>
              <a:gd name="connsiteY1021" fmla="*/ 4018941 h 6858000"/>
              <a:gd name="connsiteX1022" fmla="*/ 505568 w 12192001"/>
              <a:gd name="connsiteY1022" fmla="*/ 4004854 h 6858000"/>
              <a:gd name="connsiteX1023" fmla="*/ 515489 w 12192001"/>
              <a:gd name="connsiteY1023" fmla="*/ 3986103 h 6858000"/>
              <a:gd name="connsiteX1024" fmla="*/ 526411 w 12192001"/>
              <a:gd name="connsiteY1024" fmla="*/ 3969476 h 6858000"/>
              <a:gd name="connsiteX1025" fmla="*/ 526578 w 12192001"/>
              <a:gd name="connsiteY1025" fmla="*/ 3927525 h 6858000"/>
              <a:gd name="connsiteX1026" fmla="*/ 530236 w 12192001"/>
              <a:gd name="connsiteY1026" fmla="*/ 3888008 h 6858000"/>
              <a:gd name="connsiteX1027" fmla="*/ 549627 w 12192001"/>
              <a:gd name="connsiteY1027" fmla="*/ 3874434 h 6858000"/>
              <a:gd name="connsiteX1028" fmla="*/ 558078 w 12192001"/>
              <a:gd name="connsiteY1028" fmla="*/ 3867492 h 6858000"/>
              <a:gd name="connsiteX1029" fmla="*/ 539571 w 12192001"/>
              <a:gd name="connsiteY1029" fmla="*/ 3823215 h 6858000"/>
              <a:gd name="connsiteX1030" fmla="*/ 527101 w 12192001"/>
              <a:gd name="connsiteY1030" fmla="*/ 3811669 h 6858000"/>
              <a:gd name="connsiteX1031" fmla="*/ 528759 w 12192001"/>
              <a:gd name="connsiteY1031" fmla="*/ 3767905 h 6858000"/>
              <a:gd name="connsiteX1032" fmla="*/ 536720 w 12192001"/>
              <a:gd name="connsiteY1032" fmla="*/ 3764900 h 6858000"/>
              <a:gd name="connsiteX1033" fmla="*/ 548415 w 12192001"/>
              <a:gd name="connsiteY1033" fmla="*/ 3762359 h 6858000"/>
              <a:gd name="connsiteX1034" fmla="*/ 555846 w 12192001"/>
              <a:gd name="connsiteY1034" fmla="*/ 3743298 h 6858000"/>
              <a:gd name="connsiteX1035" fmla="*/ 549260 w 12192001"/>
              <a:gd name="connsiteY1035" fmla="*/ 3684517 h 6858000"/>
              <a:gd name="connsiteX1036" fmla="*/ 544713 w 12192001"/>
              <a:gd name="connsiteY1036" fmla="*/ 3649974 h 6858000"/>
              <a:gd name="connsiteX1037" fmla="*/ 562704 w 12192001"/>
              <a:gd name="connsiteY1037" fmla="*/ 3556280 h 6858000"/>
              <a:gd name="connsiteX1038" fmla="*/ 568626 w 12192001"/>
              <a:gd name="connsiteY1038" fmla="*/ 3529036 h 6858000"/>
              <a:gd name="connsiteX1039" fmla="*/ 558002 w 12192001"/>
              <a:gd name="connsiteY1039" fmla="*/ 3441772 h 6858000"/>
              <a:gd name="connsiteX1040" fmla="*/ 562885 w 12192001"/>
              <a:gd name="connsiteY1040" fmla="*/ 3392414 h 6858000"/>
              <a:gd name="connsiteX1041" fmla="*/ 591140 w 12192001"/>
              <a:gd name="connsiteY1041" fmla="*/ 3327979 h 6858000"/>
              <a:gd name="connsiteX1042" fmla="*/ 569220 w 12192001"/>
              <a:gd name="connsiteY1042" fmla="*/ 3321252 h 6858000"/>
              <a:gd name="connsiteX1043" fmla="*/ 559693 w 12192001"/>
              <a:gd name="connsiteY1043" fmla="*/ 3286088 h 6858000"/>
              <a:gd name="connsiteX1044" fmla="*/ 575613 w 12192001"/>
              <a:gd name="connsiteY1044" fmla="*/ 3280077 h 6858000"/>
              <a:gd name="connsiteX1045" fmla="*/ 587025 w 12192001"/>
              <a:gd name="connsiteY1045" fmla="*/ 3259513 h 6858000"/>
              <a:gd name="connsiteX1046" fmla="*/ 589173 w 12192001"/>
              <a:gd name="connsiteY1046" fmla="*/ 3211813 h 6858000"/>
              <a:gd name="connsiteX1047" fmla="*/ 590793 w 12192001"/>
              <a:gd name="connsiteY1047" fmla="*/ 3148058 h 6858000"/>
              <a:gd name="connsiteX1048" fmla="*/ 596205 w 12192001"/>
              <a:gd name="connsiteY1048" fmla="*/ 3114755 h 6858000"/>
              <a:gd name="connsiteX1049" fmla="*/ 608126 w 12192001"/>
              <a:gd name="connsiteY1049" fmla="*/ 3100251 h 6858000"/>
              <a:gd name="connsiteX1050" fmla="*/ 622763 w 12192001"/>
              <a:gd name="connsiteY1050" fmla="*/ 3074093 h 6858000"/>
              <a:gd name="connsiteX1051" fmla="*/ 606559 w 12192001"/>
              <a:gd name="connsiteY1051" fmla="*/ 3062082 h 6858000"/>
              <a:gd name="connsiteX1052" fmla="*/ 603295 w 12192001"/>
              <a:gd name="connsiteY1052" fmla="*/ 3047685 h 6858000"/>
              <a:gd name="connsiteX1053" fmla="*/ 609500 w 12192001"/>
              <a:gd name="connsiteY1053" fmla="*/ 3038464 h 6858000"/>
              <a:gd name="connsiteX1054" fmla="*/ 631362 w 12192001"/>
              <a:gd name="connsiteY1054" fmla="*/ 3015205 h 6858000"/>
              <a:gd name="connsiteX1055" fmla="*/ 631708 w 12192001"/>
              <a:gd name="connsiteY1055" fmla="*/ 3014443 h 6858000"/>
              <a:gd name="connsiteX1056" fmla="*/ 643055 w 12192001"/>
              <a:gd name="connsiteY1056" fmla="*/ 3039061 h 6858000"/>
              <a:gd name="connsiteX1057" fmla="*/ 646852 w 12192001"/>
              <a:gd name="connsiteY1057" fmla="*/ 3076609 h 6858000"/>
              <a:gd name="connsiteX1058" fmla="*/ 635462 w 12192001"/>
              <a:gd name="connsiteY1058" fmla="*/ 3129175 h 6858000"/>
              <a:gd name="connsiteX1059" fmla="*/ 635462 w 12192001"/>
              <a:gd name="connsiteY1059" fmla="*/ 3159213 h 6858000"/>
              <a:gd name="connsiteX1060" fmla="*/ 639259 w 12192001"/>
              <a:gd name="connsiteY1060" fmla="*/ 3174232 h 6858000"/>
              <a:gd name="connsiteX1061" fmla="*/ 646852 w 12192001"/>
              <a:gd name="connsiteY1061" fmla="*/ 3215534 h 6858000"/>
              <a:gd name="connsiteX1062" fmla="*/ 650648 w 12192001"/>
              <a:gd name="connsiteY1062" fmla="*/ 3230552 h 6858000"/>
              <a:gd name="connsiteX1063" fmla="*/ 656780 w 12192001"/>
              <a:gd name="connsiteY1063" fmla="*/ 3236030 h 6858000"/>
              <a:gd name="connsiteX1064" fmla="*/ 656972 w 12192001"/>
              <a:gd name="connsiteY1064" fmla="*/ 3256233 h 6858000"/>
              <a:gd name="connsiteX1065" fmla="*/ 669538 w 12192001"/>
              <a:gd name="connsiteY1065" fmla="*/ 3317758 h 6858000"/>
              <a:gd name="connsiteX1066" fmla="*/ 705495 w 12192001"/>
              <a:gd name="connsiteY1066" fmla="*/ 3374201 h 6858000"/>
              <a:gd name="connsiteX1067" fmla="*/ 696366 w 12192001"/>
              <a:gd name="connsiteY1067" fmla="*/ 3417034 h 6858000"/>
              <a:gd name="connsiteX1068" fmla="*/ 711571 w 12192001"/>
              <a:gd name="connsiteY1068" fmla="*/ 3426922 h 6858000"/>
              <a:gd name="connsiteX1069" fmla="*/ 724569 w 12192001"/>
              <a:gd name="connsiteY1069" fmla="*/ 3454524 h 6858000"/>
              <a:gd name="connsiteX1070" fmla="*/ 711422 w 12192001"/>
              <a:gd name="connsiteY1070" fmla="*/ 3478869 h 6858000"/>
              <a:gd name="connsiteX1071" fmla="*/ 688296 w 12192001"/>
              <a:gd name="connsiteY1071" fmla="*/ 3491977 h 6858000"/>
              <a:gd name="connsiteX1072" fmla="*/ 706765 w 12192001"/>
              <a:gd name="connsiteY1072" fmla="*/ 3516263 h 6858000"/>
              <a:gd name="connsiteX1073" fmla="*/ 718273 w 12192001"/>
              <a:gd name="connsiteY1073" fmla="*/ 3545677 h 6858000"/>
              <a:gd name="connsiteX1074" fmla="*/ 759320 w 12192001"/>
              <a:gd name="connsiteY1074" fmla="*/ 3530803 h 6858000"/>
              <a:gd name="connsiteX1075" fmla="*/ 769222 w 12192001"/>
              <a:gd name="connsiteY1075" fmla="*/ 3502057 h 6858000"/>
              <a:gd name="connsiteX1076" fmla="*/ 758243 w 12192001"/>
              <a:gd name="connsiteY1076" fmla="*/ 3488698 h 6858000"/>
              <a:gd name="connsiteX1077" fmla="*/ 752243 w 12192001"/>
              <a:gd name="connsiteY1077" fmla="*/ 3475959 h 6858000"/>
              <a:gd name="connsiteX1078" fmla="*/ 743677 w 12192001"/>
              <a:gd name="connsiteY1078" fmla="*/ 3422927 h 6858000"/>
              <a:gd name="connsiteX1079" fmla="*/ 747825 w 12192001"/>
              <a:gd name="connsiteY1079" fmla="*/ 3379473 h 6858000"/>
              <a:gd name="connsiteX1080" fmla="*/ 745561 w 12192001"/>
              <a:gd name="connsiteY1080" fmla="*/ 3367200 h 6858000"/>
              <a:gd name="connsiteX1081" fmla="*/ 738317 w 12192001"/>
              <a:gd name="connsiteY1081" fmla="*/ 3354305 h 6858000"/>
              <a:gd name="connsiteX1082" fmla="*/ 739088 w 12192001"/>
              <a:gd name="connsiteY1082" fmla="*/ 3302437 h 6858000"/>
              <a:gd name="connsiteX1083" fmla="*/ 744695 w 12192001"/>
              <a:gd name="connsiteY1083" fmla="*/ 3278803 h 6858000"/>
              <a:gd name="connsiteX1084" fmla="*/ 745085 w 12192001"/>
              <a:gd name="connsiteY1084" fmla="*/ 3278894 h 6858000"/>
              <a:gd name="connsiteX1085" fmla="*/ 760746 w 12192001"/>
              <a:gd name="connsiteY1085" fmla="*/ 3305647 h 6858000"/>
              <a:gd name="connsiteX1086" fmla="*/ 783525 w 12192001"/>
              <a:gd name="connsiteY1086" fmla="*/ 3328175 h 6858000"/>
              <a:gd name="connsiteX1087" fmla="*/ 813896 w 12192001"/>
              <a:gd name="connsiteY1087" fmla="*/ 3343194 h 6858000"/>
              <a:gd name="connsiteX1088" fmla="*/ 821489 w 12192001"/>
              <a:gd name="connsiteY1088" fmla="*/ 3343194 h 6858000"/>
              <a:gd name="connsiteX1089" fmla="*/ 859454 w 12192001"/>
              <a:gd name="connsiteY1089" fmla="*/ 3286873 h 6858000"/>
              <a:gd name="connsiteX1090" fmla="*/ 859454 w 12192001"/>
              <a:gd name="connsiteY1090" fmla="*/ 3241913 h 6858000"/>
              <a:gd name="connsiteX1091" fmla="*/ 859954 w 12192001"/>
              <a:gd name="connsiteY1091" fmla="*/ 3240544 h 6858000"/>
              <a:gd name="connsiteX1092" fmla="*/ 859454 w 12192001"/>
              <a:gd name="connsiteY1092" fmla="*/ 3239909 h 6858000"/>
              <a:gd name="connsiteX1093" fmla="*/ 859454 w 12192001"/>
              <a:gd name="connsiteY1093" fmla="*/ 3199498 h 6858000"/>
              <a:gd name="connsiteX1094" fmla="*/ 863451 w 12192001"/>
              <a:gd name="connsiteY1094" fmla="*/ 3182019 h 6858000"/>
              <a:gd name="connsiteX1095" fmla="*/ 872145 w 12192001"/>
              <a:gd name="connsiteY1095" fmla="*/ 3112219 h 6858000"/>
              <a:gd name="connsiteX1096" fmla="*/ 872267 w 12192001"/>
              <a:gd name="connsiteY1096" fmla="*/ 3114156 h 6858000"/>
              <a:gd name="connsiteX1097" fmla="*/ 882233 w 12192001"/>
              <a:gd name="connsiteY1097" fmla="*/ 3136684 h 6858000"/>
              <a:gd name="connsiteX1098" fmla="*/ 931587 w 12192001"/>
              <a:gd name="connsiteY1098" fmla="*/ 3264345 h 6858000"/>
              <a:gd name="connsiteX1099" fmla="*/ 935383 w 12192001"/>
              <a:gd name="connsiteY1099" fmla="*/ 3339439 h 6858000"/>
              <a:gd name="connsiteX1100" fmla="*/ 935383 w 12192001"/>
              <a:gd name="connsiteY1100" fmla="*/ 3388251 h 6858000"/>
              <a:gd name="connsiteX1101" fmla="*/ 942976 w 12192001"/>
              <a:gd name="connsiteY1101" fmla="*/ 3433307 h 6858000"/>
              <a:gd name="connsiteX1102" fmla="*/ 950569 w 12192001"/>
              <a:gd name="connsiteY1102" fmla="*/ 3452081 h 6858000"/>
              <a:gd name="connsiteX1103" fmla="*/ 958162 w 12192001"/>
              <a:gd name="connsiteY1103" fmla="*/ 3433307 h 6858000"/>
              <a:gd name="connsiteX1104" fmla="*/ 950569 w 12192001"/>
              <a:gd name="connsiteY1104" fmla="*/ 3301892 h 6858000"/>
              <a:gd name="connsiteX1105" fmla="*/ 973348 w 12192001"/>
              <a:gd name="connsiteY1105" fmla="*/ 3245571 h 6858000"/>
              <a:gd name="connsiteX1106" fmla="*/ 980941 w 12192001"/>
              <a:gd name="connsiteY1106" fmla="*/ 3245571 h 6858000"/>
              <a:gd name="connsiteX1107" fmla="*/ 996127 w 12192001"/>
              <a:gd name="connsiteY1107" fmla="*/ 3249326 h 6858000"/>
              <a:gd name="connsiteX1108" fmla="*/ 996127 w 12192001"/>
              <a:gd name="connsiteY1108" fmla="*/ 3283119 h 6858000"/>
              <a:gd name="connsiteX1109" fmla="*/ 1003719 w 12192001"/>
              <a:gd name="connsiteY1109" fmla="*/ 3305647 h 6858000"/>
              <a:gd name="connsiteX1110" fmla="*/ 1011313 w 12192001"/>
              <a:gd name="connsiteY1110" fmla="*/ 3309402 h 6858000"/>
              <a:gd name="connsiteX1111" fmla="*/ 1015109 w 12192001"/>
              <a:gd name="connsiteY1111" fmla="*/ 3301892 h 6858000"/>
              <a:gd name="connsiteX1112" fmla="*/ 1015109 w 12192001"/>
              <a:gd name="connsiteY1112" fmla="*/ 3268100 h 6858000"/>
              <a:gd name="connsiteX1113" fmla="*/ 1022702 w 12192001"/>
              <a:gd name="connsiteY1113" fmla="*/ 3256835 h 6858000"/>
              <a:gd name="connsiteX1114" fmla="*/ 1030295 w 12192001"/>
              <a:gd name="connsiteY1114" fmla="*/ 3264345 h 6858000"/>
              <a:gd name="connsiteX1115" fmla="*/ 1049277 w 12192001"/>
              <a:gd name="connsiteY1115" fmla="*/ 3309402 h 6858000"/>
              <a:gd name="connsiteX1116" fmla="*/ 1064463 w 12192001"/>
              <a:gd name="connsiteY1116" fmla="*/ 3380741 h 6858000"/>
              <a:gd name="connsiteX1117" fmla="*/ 1068260 w 12192001"/>
              <a:gd name="connsiteY1117" fmla="*/ 3380741 h 6858000"/>
              <a:gd name="connsiteX1118" fmla="*/ 1075852 w 12192001"/>
              <a:gd name="connsiteY1118" fmla="*/ 3380741 h 6858000"/>
              <a:gd name="connsiteX1119" fmla="*/ 1075852 w 12192001"/>
              <a:gd name="connsiteY1119" fmla="*/ 3365722 h 6858000"/>
              <a:gd name="connsiteX1120" fmla="*/ 1082971 w 12192001"/>
              <a:gd name="connsiteY1120" fmla="*/ 3353050 h 6858000"/>
              <a:gd name="connsiteX1121" fmla="*/ 1091227 w 12192001"/>
              <a:gd name="connsiteY1121" fmla="*/ 3353792 h 6858000"/>
              <a:gd name="connsiteX1122" fmla="*/ 1092842 w 12192001"/>
              <a:gd name="connsiteY1122" fmla="*/ 3370483 h 6858000"/>
              <a:gd name="connsiteX1123" fmla="*/ 1112833 w 12192001"/>
              <a:gd name="connsiteY1123" fmla="*/ 3666773 h 6858000"/>
              <a:gd name="connsiteX1124" fmla="*/ 1117851 w 12192001"/>
              <a:gd name="connsiteY1124" fmla="*/ 3687385 h 6858000"/>
              <a:gd name="connsiteX1125" fmla="*/ 1132017 w 12192001"/>
              <a:gd name="connsiteY1125" fmla="*/ 3675159 h 6858000"/>
              <a:gd name="connsiteX1126" fmla="*/ 1143203 w 12192001"/>
              <a:gd name="connsiteY1126" fmla="*/ 3666559 h 6858000"/>
              <a:gd name="connsiteX1127" fmla="*/ 1150957 w 12192001"/>
              <a:gd name="connsiteY1127" fmla="*/ 3685512 h 6858000"/>
              <a:gd name="connsiteX1128" fmla="*/ 1148751 w 12192001"/>
              <a:gd name="connsiteY1128" fmla="*/ 3703225 h 6858000"/>
              <a:gd name="connsiteX1129" fmla="*/ 1171993 w 12192001"/>
              <a:gd name="connsiteY1129" fmla="*/ 3750090 h 6858000"/>
              <a:gd name="connsiteX1130" fmla="*/ 1191159 w 12192001"/>
              <a:gd name="connsiteY1130" fmla="*/ 3748480 h 6858000"/>
              <a:gd name="connsiteX1131" fmla="*/ 1197667 w 12192001"/>
              <a:gd name="connsiteY1131" fmla="*/ 3767279 h 6858000"/>
              <a:gd name="connsiteX1132" fmla="*/ 1162865 w 12192001"/>
              <a:gd name="connsiteY1132" fmla="*/ 3792923 h 6858000"/>
              <a:gd name="connsiteX1133" fmla="*/ 1187823 w 12192001"/>
              <a:gd name="connsiteY1133" fmla="*/ 3826012 h 6858000"/>
              <a:gd name="connsiteX1134" fmla="*/ 1229380 w 12192001"/>
              <a:gd name="connsiteY1134" fmla="*/ 3817197 h 6858000"/>
              <a:gd name="connsiteX1135" fmla="*/ 1233018 w 12192001"/>
              <a:gd name="connsiteY1135" fmla="*/ 3767684 h 6858000"/>
              <a:gd name="connsiteX1136" fmla="*/ 1228658 w 12192001"/>
              <a:gd name="connsiteY1136" fmla="*/ 3701186 h 6858000"/>
              <a:gd name="connsiteX1137" fmla="*/ 1234296 w 12192001"/>
              <a:gd name="connsiteY1137" fmla="*/ 3655920 h 6858000"/>
              <a:gd name="connsiteX1138" fmla="*/ 1233708 w 12192001"/>
              <a:gd name="connsiteY1138" fmla="*/ 3515035 h 6858000"/>
              <a:gd name="connsiteX1139" fmla="*/ 1229435 w 12192001"/>
              <a:gd name="connsiteY1139" fmla="*/ 3501219 h 6858000"/>
              <a:gd name="connsiteX1140" fmla="*/ 1228660 w 12192001"/>
              <a:gd name="connsiteY1140" fmla="*/ 3494322 h 6858000"/>
              <a:gd name="connsiteX1141" fmla="*/ 1242897 w 12192001"/>
              <a:gd name="connsiteY1141" fmla="*/ 3474609 h 6858000"/>
              <a:gd name="connsiteX1142" fmla="*/ 1265676 w 12192001"/>
              <a:gd name="connsiteY1142" fmla="*/ 3470855 h 6858000"/>
              <a:gd name="connsiteX1143" fmla="*/ 1265676 w 12192001"/>
              <a:gd name="connsiteY1143" fmla="*/ 3437062 h 6858000"/>
              <a:gd name="connsiteX1144" fmla="*/ 1269472 w 12192001"/>
              <a:gd name="connsiteY1144" fmla="*/ 3407024 h 6858000"/>
              <a:gd name="connsiteX1145" fmla="*/ 1265676 w 12192001"/>
              <a:gd name="connsiteY1145" fmla="*/ 3380741 h 6858000"/>
              <a:gd name="connsiteX1146" fmla="*/ 1264081 w 12192001"/>
              <a:gd name="connsiteY1146" fmla="*/ 3340138 h 6858000"/>
              <a:gd name="connsiteX1147" fmla="*/ 1272744 w 12192001"/>
              <a:gd name="connsiteY1147" fmla="*/ 3326935 h 6858000"/>
              <a:gd name="connsiteX1148" fmla="*/ 1282930 w 12192001"/>
              <a:gd name="connsiteY1148" fmla="*/ 3316212 h 6858000"/>
              <a:gd name="connsiteX1149" fmla="*/ 1302682 w 12192001"/>
              <a:gd name="connsiteY1149" fmla="*/ 3360644 h 6858000"/>
              <a:gd name="connsiteX1150" fmla="*/ 1298424 w 12192001"/>
              <a:gd name="connsiteY1150" fmla="*/ 3476034 h 6858000"/>
              <a:gd name="connsiteX1151" fmla="*/ 1292276 w 12192001"/>
              <a:gd name="connsiteY1151" fmla="*/ 3515242 h 6858000"/>
              <a:gd name="connsiteX1152" fmla="*/ 1295296 w 12192001"/>
              <a:gd name="connsiteY1152" fmla="*/ 3531607 h 6858000"/>
              <a:gd name="connsiteX1153" fmla="*/ 1310539 w 12192001"/>
              <a:gd name="connsiteY1153" fmla="*/ 3561486 h 6858000"/>
              <a:gd name="connsiteX1154" fmla="*/ 1315370 w 12192001"/>
              <a:gd name="connsiteY1154" fmla="*/ 3614053 h 6858000"/>
              <a:gd name="connsiteX1155" fmla="*/ 1332839 w 12192001"/>
              <a:gd name="connsiteY1155" fmla="*/ 3636215 h 6858000"/>
              <a:gd name="connsiteX1156" fmla="*/ 1339309 w 12192001"/>
              <a:gd name="connsiteY1156" fmla="*/ 3635022 h 6858000"/>
              <a:gd name="connsiteX1157" fmla="*/ 1348553 w 12192001"/>
              <a:gd name="connsiteY1157" fmla="*/ 3652163 h 6858000"/>
              <a:gd name="connsiteX1158" fmla="*/ 1337613 w 12192001"/>
              <a:gd name="connsiteY1158" fmla="*/ 3658795 h 6858000"/>
              <a:gd name="connsiteX1159" fmla="*/ 1324691 w 12192001"/>
              <a:gd name="connsiteY1159" fmla="*/ 3671176 h 6858000"/>
              <a:gd name="connsiteX1160" fmla="*/ 1344670 w 12192001"/>
              <a:gd name="connsiteY1160" fmla="*/ 3703644 h 6858000"/>
              <a:gd name="connsiteX1161" fmla="*/ 1354630 w 12192001"/>
              <a:gd name="connsiteY1161" fmla="*/ 3704885 h 6858000"/>
              <a:gd name="connsiteX1162" fmla="*/ 1348424 w 12192001"/>
              <a:gd name="connsiteY1162" fmla="*/ 3714105 h 6858000"/>
              <a:gd name="connsiteX1163" fmla="*/ 1346482 w 12192001"/>
              <a:gd name="connsiteY1163" fmla="*/ 3739846 h 6858000"/>
              <a:gd name="connsiteX1164" fmla="*/ 1373705 w 12192001"/>
              <a:gd name="connsiteY1164" fmla="*/ 3785208 h 6858000"/>
              <a:gd name="connsiteX1165" fmla="*/ 1410378 w 12192001"/>
              <a:gd name="connsiteY1165" fmla="*/ 3825751 h 6858000"/>
              <a:gd name="connsiteX1166" fmla="*/ 1424602 w 12192001"/>
              <a:gd name="connsiteY1166" fmla="*/ 3843512 h 6858000"/>
              <a:gd name="connsiteX1167" fmla="*/ 1470841 w 12192001"/>
              <a:gd name="connsiteY1167" fmla="*/ 3939210 h 6858000"/>
              <a:gd name="connsiteX1168" fmla="*/ 1487781 w 12192001"/>
              <a:gd name="connsiteY1168" fmla="*/ 3945317 h 6858000"/>
              <a:gd name="connsiteX1169" fmla="*/ 1489233 w 12192001"/>
              <a:gd name="connsiteY1169" fmla="*/ 3923513 h 6858000"/>
              <a:gd name="connsiteX1170" fmla="*/ 1493645 w 12192001"/>
              <a:gd name="connsiteY1170" fmla="*/ 3888087 h 6858000"/>
              <a:gd name="connsiteX1171" fmla="*/ 1508244 w 12192001"/>
              <a:gd name="connsiteY1171" fmla="*/ 3841938 h 6858000"/>
              <a:gd name="connsiteX1172" fmla="*/ 1480531 w 12192001"/>
              <a:gd name="connsiteY1172" fmla="*/ 3800512 h 6858000"/>
              <a:gd name="connsiteX1173" fmla="*/ 1467590 w 12192001"/>
              <a:gd name="connsiteY1173" fmla="*/ 3802898 h 6858000"/>
              <a:gd name="connsiteX1174" fmla="*/ 1464855 w 12192001"/>
              <a:gd name="connsiteY1174" fmla="*/ 3804556 h 6858000"/>
              <a:gd name="connsiteX1175" fmla="*/ 1466590 w 12192001"/>
              <a:gd name="connsiteY1175" fmla="*/ 3800774 h 6858000"/>
              <a:gd name="connsiteX1176" fmla="*/ 1468042 w 12192001"/>
              <a:gd name="connsiteY1176" fmla="*/ 3778970 h 6858000"/>
              <a:gd name="connsiteX1177" fmla="*/ 1496807 w 12192001"/>
              <a:gd name="connsiteY1177" fmla="*/ 3720595 h 6858000"/>
              <a:gd name="connsiteX1178" fmla="*/ 1512179 w 12192001"/>
              <a:gd name="connsiteY1178" fmla="*/ 3688533 h 6858000"/>
              <a:gd name="connsiteX1179" fmla="*/ 1500916 w 12192001"/>
              <a:gd name="connsiteY1179" fmla="*/ 3657150 h 6858000"/>
              <a:gd name="connsiteX1180" fmla="*/ 1466107 w 12192001"/>
              <a:gd name="connsiteY1180" fmla="*/ 3550884 h 6858000"/>
              <a:gd name="connsiteX1181" fmla="*/ 1487215 w 12192001"/>
              <a:gd name="connsiteY1181" fmla="*/ 3523533 h 6858000"/>
              <a:gd name="connsiteX1182" fmla="*/ 1514321 w 12192001"/>
              <a:gd name="connsiteY1182" fmla="*/ 3508922 h 6858000"/>
              <a:gd name="connsiteX1183" fmla="*/ 1495814 w 12192001"/>
              <a:gd name="connsiteY1183" fmla="*/ 3464645 h 6858000"/>
              <a:gd name="connsiteX1184" fmla="*/ 1497542 w 12192001"/>
              <a:gd name="connsiteY1184" fmla="*/ 3451858 h 6858000"/>
              <a:gd name="connsiteX1185" fmla="*/ 1503296 w 12192001"/>
              <a:gd name="connsiteY1185" fmla="*/ 3452080 h 6858000"/>
              <a:gd name="connsiteX1186" fmla="*/ 1510889 w 12192001"/>
              <a:gd name="connsiteY1186" fmla="*/ 3433306 h 6858000"/>
              <a:gd name="connsiteX1187" fmla="*/ 1508924 w 12192001"/>
              <a:gd name="connsiteY1187" fmla="*/ 3378893 h 6858000"/>
              <a:gd name="connsiteX1188" fmla="*/ 1530236 w 12192001"/>
              <a:gd name="connsiteY1188" fmla="*/ 3370999 h 6858000"/>
              <a:gd name="connsiteX1189" fmla="*/ 1553362 w 12192001"/>
              <a:gd name="connsiteY1189" fmla="*/ 3357890 h 6858000"/>
              <a:gd name="connsiteX1190" fmla="*/ 1554343 w 12192001"/>
              <a:gd name="connsiteY1190" fmla="*/ 3350018 h 6858000"/>
              <a:gd name="connsiteX1191" fmla="*/ 1542835 w 12192001"/>
              <a:gd name="connsiteY1191" fmla="*/ 3320603 h 6858000"/>
              <a:gd name="connsiteX1192" fmla="*/ 1525366 w 12192001"/>
              <a:gd name="connsiteY1192" fmla="*/ 3298441 h 6858000"/>
              <a:gd name="connsiteX1193" fmla="*/ 1511102 w 12192001"/>
              <a:gd name="connsiteY1193" fmla="*/ 3292417 h 6858000"/>
              <a:gd name="connsiteX1194" fmla="*/ 1508675 w 12192001"/>
              <a:gd name="connsiteY1194" fmla="*/ 3286693 h 6858000"/>
              <a:gd name="connsiteX1195" fmla="*/ 1513262 w 12192001"/>
              <a:gd name="connsiteY1195" fmla="*/ 3273731 h 6858000"/>
              <a:gd name="connsiteX1196" fmla="*/ 1526075 w 12192001"/>
              <a:gd name="connsiteY1196" fmla="*/ 3245570 h 6858000"/>
              <a:gd name="connsiteX1197" fmla="*/ 1533668 w 12192001"/>
              <a:gd name="connsiteY1197" fmla="*/ 3245570 h 6858000"/>
              <a:gd name="connsiteX1198" fmla="*/ 1548854 w 12192001"/>
              <a:gd name="connsiteY1198" fmla="*/ 3249325 h 6858000"/>
              <a:gd name="connsiteX1199" fmla="*/ 1548854 w 12192001"/>
              <a:gd name="connsiteY1199" fmla="*/ 3283118 h 6858000"/>
              <a:gd name="connsiteX1200" fmla="*/ 1556447 w 12192001"/>
              <a:gd name="connsiteY1200" fmla="*/ 3305646 h 6858000"/>
              <a:gd name="connsiteX1201" fmla="*/ 1564040 w 12192001"/>
              <a:gd name="connsiteY1201" fmla="*/ 3309401 h 6858000"/>
              <a:gd name="connsiteX1202" fmla="*/ 1567836 w 12192001"/>
              <a:gd name="connsiteY1202" fmla="*/ 3301891 h 6858000"/>
              <a:gd name="connsiteX1203" fmla="*/ 1567836 w 12192001"/>
              <a:gd name="connsiteY1203" fmla="*/ 3268099 h 6858000"/>
              <a:gd name="connsiteX1204" fmla="*/ 1575429 w 12192001"/>
              <a:gd name="connsiteY1204" fmla="*/ 3256834 h 6858000"/>
              <a:gd name="connsiteX1205" fmla="*/ 1583022 w 12192001"/>
              <a:gd name="connsiteY1205" fmla="*/ 3264344 h 6858000"/>
              <a:gd name="connsiteX1206" fmla="*/ 1602004 w 12192001"/>
              <a:gd name="connsiteY1206" fmla="*/ 3309401 h 6858000"/>
              <a:gd name="connsiteX1207" fmla="*/ 1617190 w 12192001"/>
              <a:gd name="connsiteY1207" fmla="*/ 3380740 h 6858000"/>
              <a:gd name="connsiteX1208" fmla="*/ 1620987 w 12192001"/>
              <a:gd name="connsiteY1208" fmla="*/ 3380740 h 6858000"/>
              <a:gd name="connsiteX1209" fmla="*/ 1628580 w 12192001"/>
              <a:gd name="connsiteY1209" fmla="*/ 3380740 h 6858000"/>
              <a:gd name="connsiteX1210" fmla="*/ 1628580 w 12192001"/>
              <a:gd name="connsiteY1210" fmla="*/ 3365721 h 6858000"/>
              <a:gd name="connsiteX1211" fmla="*/ 1651358 w 12192001"/>
              <a:gd name="connsiteY1211" fmla="*/ 3354457 h 6858000"/>
              <a:gd name="connsiteX1212" fmla="*/ 1662748 w 12192001"/>
              <a:gd name="connsiteY1212" fmla="*/ 3350703 h 6858000"/>
              <a:gd name="connsiteX1213" fmla="*/ 1674137 w 12192001"/>
              <a:gd name="connsiteY1213" fmla="*/ 3316910 h 6858000"/>
              <a:gd name="connsiteX1214" fmla="*/ 1674137 w 12192001"/>
              <a:gd name="connsiteY1214" fmla="*/ 3343193 h 6858000"/>
              <a:gd name="connsiteX1215" fmla="*/ 1685527 w 12192001"/>
              <a:gd name="connsiteY1215" fmla="*/ 3346948 h 6858000"/>
              <a:gd name="connsiteX1216" fmla="*/ 1693120 w 12192001"/>
              <a:gd name="connsiteY1216" fmla="*/ 3346948 h 6858000"/>
              <a:gd name="connsiteX1217" fmla="*/ 1693120 w 12192001"/>
              <a:gd name="connsiteY1217" fmla="*/ 3350703 h 6858000"/>
              <a:gd name="connsiteX1218" fmla="*/ 1689323 w 12192001"/>
              <a:gd name="connsiteY1218" fmla="*/ 3388250 h 6858000"/>
              <a:gd name="connsiteX1219" fmla="*/ 1693120 w 12192001"/>
              <a:gd name="connsiteY1219" fmla="*/ 3395759 h 6858000"/>
              <a:gd name="connsiteX1220" fmla="*/ 1700713 w 12192001"/>
              <a:gd name="connsiteY1220" fmla="*/ 3392005 h 6858000"/>
              <a:gd name="connsiteX1221" fmla="*/ 1715898 w 12192001"/>
              <a:gd name="connsiteY1221" fmla="*/ 3369476 h 6858000"/>
              <a:gd name="connsiteX1222" fmla="*/ 1734881 w 12192001"/>
              <a:gd name="connsiteY1222" fmla="*/ 3365721 h 6858000"/>
              <a:gd name="connsiteX1223" fmla="*/ 1746270 w 12192001"/>
              <a:gd name="connsiteY1223" fmla="*/ 3373231 h 6858000"/>
              <a:gd name="connsiteX1224" fmla="*/ 1746270 w 12192001"/>
              <a:gd name="connsiteY1224" fmla="*/ 3392005 h 6858000"/>
              <a:gd name="connsiteX1225" fmla="*/ 1731084 w 12192001"/>
              <a:gd name="connsiteY1225" fmla="*/ 3437061 h 6858000"/>
              <a:gd name="connsiteX1226" fmla="*/ 1738677 w 12192001"/>
              <a:gd name="connsiteY1226" fmla="*/ 3455835 h 6858000"/>
              <a:gd name="connsiteX1227" fmla="*/ 1761456 w 12192001"/>
              <a:gd name="connsiteY1227" fmla="*/ 3467099 h 6858000"/>
              <a:gd name="connsiteX1228" fmla="*/ 1769049 w 12192001"/>
              <a:gd name="connsiteY1228" fmla="*/ 3500892 h 6858000"/>
              <a:gd name="connsiteX1229" fmla="*/ 1765252 w 12192001"/>
              <a:gd name="connsiteY1229" fmla="*/ 3530929 h 6858000"/>
              <a:gd name="connsiteX1230" fmla="*/ 1776642 w 12192001"/>
              <a:gd name="connsiteY1230" fmla="*/ 3538439 h 6858000"/>
              <a:gd name="connsiteX1231" fmla="*/ 1788031 w 12192001"/>
              <a:gd name="connsiteY1231" fmla="*/ 3530929 h 6858000"/>
              <a:gd name="connsiteX1232" fmla="*/ 1784235 w 12192001"/>
              <a:gd name="connsiteY1232" fmla="*/ 3519665 h 6858000"/>
              <a:gd name="connsiteX1233" fmla="*/ 1795624 w 12192001"/>
              <a:gd name="connsiteY1233" fmla="*/ 3474608 h 6858000"/>
              <a:gd name="connsiteX1234" fmla="*/ 1818403 w 12192001"/>
              <a:gd name="connsiteY1234" fmla="*/ 3470854 h 6858000"/>
              <a:gd name="connsiteX1235" fmla="*/ 1818403 w 12192001"/>
              <a:gd name="connsiteY1235" fmla="*/ 3437061 h 6858000"/>
              <a:gd name="connsiteX1236" fmla="*/ 1822199 w 12192001"/>
              <a:gd name="connsiteY1236" fmla="*/ 3407023 h 6858000"/>
              <a:gd name="connsiteX1237" fmla="*/ 1818403 w 12192001"/>
              <a:gd name="connsiteY1237" fmla="*/ 3380740 h 6858000"/>
              <a:gd name="connsiteX1238" fmla="*/ 1814606 w 12192001"/>
              <a:gd name="connsiteY1238" fmla="*/ 3286872 h 6858000"/>
              <a:gd name="connsiteX1239" fmla="*/ 1814606 w 12192001"/>
              <a:gd name="connsiteY1239" fmla="*/ 3245570 h 6858000"/>
              <a:gd name="connsiteX1240" fmla="*/ 1795624 w 12192001"/>
              <a:gd name="connsiteY1240" fmla="*/ 3181740 h 6858000"/>
              <a:gd name="connsiteX1241" fmla="*/ 1807013 w 12192001"/>
              <a:gd name="connsiteY1241" fmla="*/ 3174231 h 6858000"/>
              <a:gd name="connsiteX1242" fmla="*/ 1810810 w 12192001"/>
              <a:gd name="connsiteY1242" fmla="*/ 3132929 h 6858000"/>
              <a:gd name="connsiteX1243" fmla="*/ 1795624 w 12192001"/>
              <a:gd name="connsiteY1243" fmla="*/ 3102891 h 6858000"/>
              <a:gd name="connsiteX1244" fmla="*/ 1788031 w 12192001"/>
              <a:gd name="connsiteY1244" fmla="*/ 3076608 h 6858000"/>
              <a:gd name="connsiteX1245" fmla="*/ 1788470 w 12192001"/>
              <a:gd name="connsiteY1245" fmla="*/ 3075261 h 6858000"/>
              <a:gd name="connsiteX1246" fmla="*/ 1790123 w 12192001"/>
              <a:gd name="connsiteY1246" fmla="*/ 3075806 h 6858000"/>
              <a:gd name="connsiteX1247" fmla="*/ 1794394 w 12192001"/>
              <a:gd name="connsiteY1247" fmla="*/ 3069704 h 6858000"/>
              <a:gd name="connsiteX1248" fmla="*/ 1794394 w 12192001"/>
              <a:gd name="connsiteY1248" fmla="*/ 3057100 h 6858000"/>
              <a:gd name="connsiteX1249" fmla="*/ 1796909 w 12192001"/>
              <a:gd name="connsiteY1249" fmla="*/ 3049390 h 6858000"/>
              <a:gd name="connsiteX1250" fmla="*/ 1801512 w 12192001"/>
              <a:gd name="connsiteY1250" fmla="*/ 3060317 h 6858000"/>
              <a:gd name="connsiteX1251" fmla="*/ 1805783 w 12192001"/>
              <a:gd name="connsiteY1251" fmla="*/ 3077214 h 6858000"/>
              <a:gd name="connsiteX1252" fmla="*/ 1817172 w 12192001"/>
              <a:gd name="connsiteY1252" fmla="*/ 3080968 h 6858000"/>
              <a:gd name="connsiteX1253" fmla="*/ 1826373 w 12192001"/>
              <a:gd name="connsiteY1253" fmla="*/ 3080141 h 6858000"/>
              <a:gd name="connsiteX1254" fmla="*/ 1827025 w 12192001"/>
              <a:gd name="connsiteY1254" fmla="*/ 3121845 h 6858000"/>
              <a:gd name="connsiteX1255" fmla="*/ 1827025 w 12192001"/>
              <a:gd name="connsiteY1255" fmla="*/ 3129357 h 6858000"/>
              <a:gd name="connsiteX1256" fmla="*/ 1828259 w 12192001"/>
              <a:gd name="connsiteY1256" fmla="*/ 3151892 h 6858000"/>
              <a:gd name="connsiteX1257" fmla="*/ 1830727 w 12192001"/>
              <a:gd name="connsiteY1257" fmla="*/ 3196963 h 6858000"/>
              <a:gd name="connsiteX1258" fmla="*/ 1831961 w 12192001"/>
              <a:gd name="connsiteY1258" fmla="*/ 3215742 h 6858000"/>
              <a:gd name="connsiteX1259" fmla="*/ 1831961 w 12192001"/>
              <a:gd name="connsiteY1259" fmla="*/ 3242033 h 6858000"/>
              <a:gd name="connsiteX1260" fmla="*/ 1834429 w 12192001"/>
              <a:gd name="connsiteY1260" fmla="*/ 3268324 h 6858000"/>
              <a:gd name="connsiteX1261" fmla="*/ 1831961 w 12192001"/>
              <a:gd name="connsiteY1261" fmla="*/ 3283347 h 6858000"/>
              <a:gd name="connsiteX1262" fmla="*/ 1835663 w 12192001"/>
              <a:gd name="connsiteY1262" fmla="*/ 3290859 h 6858000"/>
              <a:gd name="connsiteX1263" fmla="*/ 1835663 w 12192001"/>
              <a:gd name="connsiteY1263" fmla="*/ 3298371 h 6858000"/>
              <a:gd name="connsiteX1264" fmla="*/ 1838131 w 12192001"/>
              <a:gd name="connsiteY1264" fmla="*/ 3358465 h 6858000"/>
              <a:gd name="connsiteX1265" fmla="*/ 1840600 w 12192001"/>
              <a:gd name="connsiteY1265" fmla="*/ 3403535 h 6858000"/>
              <a:gd name="connsiteX1266" fmla="*/ 1840600 w 12192001"/>
              <a:gd name="connsiteY1266" fmla="*/ 3448605 h 6858000"/>
              <a:gd name="connsiteX1267" fmla="*/ 1843068 w 12192001"/>
              <a:gd name="connsiteY1267" fmla="*/ 3463629 h 6858000"/>
              <a:gd name="connsiteX1268" fmla="*/ 1845536 w 12192001"/>
              <a:gd name="connsiteY1268" fmla="*/ 3482408 h 6858000"/>
              <a:gd name="connsiteX1269" fmla="*/ 1844302 w 12192001"/>
              <a:gd name="connsiteY1269" fmla="*/ 3523722 h 6858000"/>
              <a:gd name="connsiteX1270" fmla="*/ 1850472 w 12192001"/>
              <a:gd name="connsiteY1270" fmla="*/ 3542502 h 6858000"/>
              <a:gd name="connsiteX1271" fmla="*/ 1860344 w 12192001"/>
              <a:gd name="connsiteY1271" fmla="*/ 3557525 h 6858000"/>
              <a:gd name="connsiteX1272" fmla="*/ 1862812 w 12192001"/>
              <a:gd name="connsiteY1272" fmla="*/ 3598839 h 6858000"/>
              <a:gd name="connsiteX1273" fmla="*/ 1862812 w 12192001"/>
              <a:gd name="connsiteY1273" fmla="*/ 3647666 h 6858000"/>
              <a:gd name="connsiteX1274" fmla="*/ 1862812 w 12192001"/>
              <a:gd name="connsiteY1274" fmla="*/ 3692736 h 6858000"/>
              <a:gd name="connsiteX1275" fmla="*/ 1867748 w 12192001"/>
              <a:gd name="connsiteY1275" fmla="*/ 3711516 h 6858000"/>
              <a:gd name="connsiteX1276" fmla="*/ 1873918 w 12192001"/>
              <a:gd name="connsiteY1276" fmla="*/ 3704004 h 6858000"/>
              <a:gd name="connsiteX1277" fmla="*/ 1873918 w 12192001"/>
              <a:gd name="connsiteY1277" fmla="*/ 3685225 h 6858000"/>
              <a:gd name="connsiteX1278" fmla="*/ 1877620 w 12192001"/>
              <a:gd name="connsiteY1278" fmla="*/ 3666445 h 6858000"/>
              <a:gd name="connsiteX1279" fmla="*/ 1883790 w 12192001"/>
              <a:gd name="connsiteY1279" fmla="*/ 3643910 h 6858000"/>
              <a:gd name="connsiteX1280" fmla="*/ 1887492 w 12192001"/>
              <a:gd name="connsiteY1280" fmla="*/ 3610107 h 6858000"/>
              <a:gd name="connsiteX1281" fmla="*/ 1887492 w 12192001"/>
              <a:gd name="connsiteY1281" fmla="*/ 3576304 h 6858000"/>
              <a:gd name="connsiteX1282" fmla="*/ 1886258 w 12192001"/>
              <a:gd name="connsiteY1282" fmla="*/ 3523722 h 6858000"/>
              <a:gd name="connsiteX1283" fmla="*/ 1887492 w 12192001"/>
              <a:gd name="connsiteY1283" fmla="*/ 3516211 h 6858000"/>
              <a:gd name="connsiteX1284" fmla="*/ 1891194 w 12192001"/>
              <a:gd name="connsiteY1284" fmla="*/ 3519966 h 6858000"/>
              <a:gd name="connsiteX1285" fmla="*/ 1893662 w 12192001"/>
              <a:gd name="connsiteY1285" fmla="*/ 3542502 h 6858000"/>
              <a:gd name="connsiteX1286" fmla="*/ 1902300 w 12192001"/>
              <a:gd name="connsiteY1286" fmla="*/ 3550013 h 6858000"/>
              <a:gd name="connsiteX1287" fmla="*/ 1903534 w 12192001"/>
              <a:gd name="connsiteY1287" fmla="*/ 3512455 h 6858000"/>
              <a:gd name="connsiteX1288" fmla="*/ 1904768 w 12192001"/>
              <a:gd name="connsiteY1288" fmla="*/ 3527478 h 6858000"/>
              <a:gd name="connsiteX1289" fmla="*/ 1904768 w 12192001"/>
              <a:gd name="connsiteY1289" fmla="*/ 3561281 h 6858000"/>
              <a:gd name="connsiteX1290" fmla="*/ 1908470 w 12192001"/>
              <a:gd name="connsiteY1290" fmla="*/ 3595084 h 6858000"/>
              <a:gd name="connsiteX1291" fmla="*/ 1915874 w 12192001"/>
              <a:gd name="connsiteY1291" fmla="*/ 3602595 h 6858000"/>
              <a:gd name="connsiteX1292" fmla="*/ 1919576 w 12192001"/>
              <a:gd name="connsiteY1292" fmla="*/ 3583816 h 6858000"/>
              <a:gd name="connsiteX1293" fmla="*/ 1918342 w 12192001"/>
              <a:gd name="connsiteY1293" fmla="*/ 3553769 h 6858000"/>
              <a:gd name="connsiteX1294" fmla="*/ 1915874 w 12192001"/>
              <a:gd name="connsiteY1294" fmla="*/ 3489920 h 6858000"/>
              <a:gd name="connsiteX1295" fmla="*/ 1917108 w 12192001"/>
              <a:gd name="connsiteY1295" fmla="*/ 3482408 h 6858000"/>
              <a:gd name="connsiteX1296" fmla="*/ 1919576 w 12192001"/>
              <a:gd name="connsiteY1296" fmla="*/ 3429826 h 6858000"/>
              <a:gd name="connsiteX1297" fmla="*/ 1922044 w 12192001"/>
              <a:gd name="connsiteY1297" fmla="*/ 3350953 h 6858000"/>
              <a:gd name="connsiteX1298" fmla="*/ 1922044 w 12192001"/>
              <a:gd name="connsiteY1298" fmla="*/ 3347197 h 6858000"/>
              <a:gd name="connsiteX1299" fmla="*/ 1923278 w 12192001"/>
              <a:gd name="connsiteY1299" fmla="*/ 3347197 h 6858000"/>
              <a:gd name="connsiteX1300" fmla="*/ 1925746 w 12192001"/>
              <a:gd name="connsiteY1300" fmla="*/ 3350953 h 6858000"/>
              <a:gd name="connsiteX1301" fmla="*/ 1925746 w 12192001"/>
              <a:gd name="connsiteY1301" fmla="*/ 3362220 h 6858000"/>
              <a:gd name="connsiteX1302" fmla="*/ 1925746 w 12192001"/>
              <a:gd name="connsiteY1302" fmla="*/ 3429826 h 6858000"/>
              <a:gd name="connsiteX1303" fmla="*/ 1928214 w 12192001"/>
              <a:gd name="connsiteY1303" fmla="*/ 3441093 h 6858000"/>
              <a:gd name="connsiteX1304" fmla="*/ 1933150 w 12192001"/>
              <a:gd name="connsiteY1304" fmla="*/ 3459873 h 6858000"/>
              <a:gd name="connsiteX1305" fmla="*/ 1933150 w 12192001"/>
              <a:gd name="connsiteY1305" fmla="*/ 3504943 h 6858000"/>
              <a:gd name="connsiteX1306" fmla="*/ 1935618 w 12192001"/>
              <a:gd name="connsiteY1306" fmla="*/ 3538746 h 6858000"/>
              <a:gd name="connsiteX1307" fmla="*/ 1939320 w 12192001"/>
              <a:gd name="connsiteY1307" fmla="*/ 3519966 h 6858000"/>
              <a:gd name="connsiteX1308" fmla="*/ 1940554 w 12192001"/>
              <a:gd name="connsiteY1308" fmla="*/ 3429826 h 6858000"/>
              <a:gd name="connsiteX1309" fmla="*/ 1940554 w 12192001"/>
              <a:gd name="connsiteY1309" fmla="*/ 3287103 h 6858000"/>
              <a:gd name="connsiteX1310" fmla="*/ 1939320 w 12192001"/>
              <a:gd name="connsiteY1310" fmla="*/ 3268324 h 6858000"/>
              <a:gd name="connsiteX1311" fmla="*/ 1940455 w 12192001"/>
              <a:gd name="connsiteY1311" fmla="*/ 3257693 h 6858000"/>
              <a:gd name="connsiteX1312" fmla="*/ 1942657 w 12192001"/>
              <a:gd name="connsiteY1312" fmla="*/ 3266403 h 6858000"/>
              <a:gd name="connsiteX1313" fmla="*/ 1950250 w 12192001"/>
              <a:gd name="connsiteY1313" fmla="*/ 3307705 h 6858000"/>
              <a:gd name="connsiteX1314" fmla="*/ 1954046 w 12192001"/>
              <a:gd name="connsiteY1314" fmla="*/ 3322723 h 6858000"/>
              <a:gd name="connsiteX1315" fmla="*/ 2018586 w 12192001"/>
              <a:gd name="connsiteY1315" fmla="*/ 3364025 h 6858000"/>
              <a:gd name="connsiteX1316" fmla="*/ 2064144 w 12192001"/>
              <a:gd name="connsiteY1316" fmla="*/ 3397818 h 6858000"/>
              <a:gd name="connsiteX1317" fmla="*/ 2086923 w 12192001"/>
              <a:gd name="connsiteY1317" fmla="*/ 3420346 h 6858000"/>
              <a:gd name="connsiteX1318" fmla="*/ 2117294 w 12192001"/>
              <a:gd name="connsiteY1318" fmla="*/ 3435365 h 6858000"/>
              <a:gd name="connsiteX1319" fmla="*/ 2124887 w 12192001"/>
              <a:gd name="connsiteY1319" fmla="*/ 3435365 h 6858000"/>
              <a:gd name="connsiteX1320" fmla="*/ 2162852 w 12192001"/>
              <a:gd name="connsiteY1320" fmla="*/ 3379044 h 6858000"/>
              <a:gd name="connsiteX1321" fmla="*/ 2162852 w 12192001"/>
              <a:gd name="connsiteY1321" fmla="*/ 3232597 h 6858000"/>
              <a:gd name="connsiteX1322" fmla="*/ 2172218 w 12192001"/>
              <a:gd name="connsiteY1322" fmla="*/ 3223332 h 6858000"/>
              <a:gd name="connsiteX1323" fmla="*/ 2176628 w 12192001"/>
              <a:gd name="connsiteY1323" fmla="*/ 3208503 h 6858000"/>
              <a:gd name="connsiteX1324" fmla="*/ 2180760 w 12192001"/>
              <a:gd name="connsiteY1324" fmla="*/ 3217845 h 6858000"/>
              <a:gd name="connsiteX1325" fmla="*/ 2180760 w 12192001"/>
              <a:gd name="connsiteY1325" fmla="*/ 3278715 h 6858000"/>
              <a:gd name="connsiteX1326" fmla="*/ 2192149 w 12192001"/>
              <a:gd name="connsiteY1326" fmla="*/ 3289979 h 6858000"/>
              <a:gd name="connsiteX1327" fmla="*/ 2203539 w 12192001"/>
              <a:gd name="connsiteY1327" fmla="*/ 3278715 h 6858000"/>
              <a:gd name="connsiteX1328" fmla="*/ 2202115 w 12192001"/>
              <a:gd name="connsiteY1328" fmla="*/ 3260410 h 6858000"/>
              <a:gd name="connsiteX1329" fmla="*/ 2202994 w 12192001"/>
              <a:gd name="connsiteY1329" fmla="*/ 3250841 h 6858000"/>
              <a:gd name="connsiteX1330" fmla="*/ 2207223 w 12192001"/>
              <a:gd name="connsiteY1330" fmla="*/ 3256194 h 6858000"/>
              <a:gd name="connsiteX1331" fmla="*/ 2221696 w 12192001"/>
              <a:gd name="connsiteY1331" fmla="*/ 3287053 h 6858000"/>
              <a:gd name="connsiteX1332" fmla="*/ 2222521 w 12192001"/>
              <a:gd name="connsiteY1332" fmla="*/ 3291363 h 6858000"/>
              <a:gd name="connsiteX1333" fmla="*/ 2222521 w 12192001"/>
              <a:gd name="connsiteY1333" fmla="*/ 3293734 h 6858000"/>
              <a:gd name="connsiteX1334" fmla="*/ 2221572 w 12192001"/>
              <a:gd name="connsiteY1334" fmla="*/ 3304059 h 6858000"/>
              <a:gd name="connsiteX1335" fmla="*/ 2225738 w 12192001"/>
              <a:gd name="connsiteY1335" fmla="*/ 3308180 h 6858000"/>
              <a:gd name="connsiteX1336" fmla="*/ 2234984 w 12192001"/>
              <a:gd name="connsiteY1336" fmla="*/ 3356516 h 6858000"/>
              <a:gd name="connsiteX1337" fmla="*/ 2238781 w 12192001"/>
              <a:gd name="connsiteY1337" fmla="*/ 3431610 h 6858000"/>
              <a:gd name="connsiteX1338" fmla="*/ 2238781 w 12192001"/>
              <a:gd name="connsiteY1338" fmla="*/ 3480422 h 6858000"/>
              <a:gd name="connsiteX1339" fmla="*/ 2246374 w 12192001"/>
              <a:gd name="connsiteY1339" fmla="*/ 3525478 h 6858000"/>
              <a:gd name="connsiteX1340" fmla="*/ 2253966 w 12192001"/>
              <a:gd name="connsiteY1340" fmla="*/ 3544252 h 6858000"/>
              <a:gd name="connsiteX1341" fmla="*/ 2261560 w 12192001"/>
              <a:gd name="connsiteY1341" fmla="*/ 3525478 h 6858000"/>
              <a:gd name="connsiteX1342" fmla="*/ 2253966 w 12192001"/>
              <a:gd name="connsiteY1342" fmla="*/ 3394063 h 6858000"/>
              <a:gd name="connsiteX1343" fmla="*/ 2276746 w 12192001"/>
              <a:gd name="connsiteY1343" fmla="*/ 3337742 h 6858000"/>
              <a:gd name="connsiteX1344" fmla="*/ 2284338 w 12192001"/>
              <a:gd name="connsiteY1344" fmla="*/ 3337742 h 6858000"/>
              <a:gd name="connsiteX1345" fmla="*/ 2299524 w 12192001"/>
              <a:gd name="connsiteY1345" fmla="*/ 3341497 h 6858000"/>
              <a:gd name="connsiteX1346" fmla="*/ 2299524 w 12192001"/>
              <a:gd name="connsiteY1346" fmla="*/ 3375290 h 6858000"/>
              <a:gd name="connsiteX1347" fmla="*/ 2307117 w 12192001"/>
              <a:gd name="connsiteY1347" fmla="*/ 3397818 h 6858000"/>
              <a:gd name="connsiteX1348" fmla="*/ 2314710 w 12192001"/>
              <a:gd name="connsiteY1348" fmla="*/ 3401573 h 6858000"/>
              <a:gd name="connsiteX1349" fmla="*/ 2318506 w 12192001"/>
              <a:gd name="connsiteY1349" fmla="*/ 3394063 h 6858000"/>
              <a:gd name="connsiteX1350" fmla="*/ 2318506 w 12192001"/>
              <a:gd name="connsiteY1350" fmla="*/ 3360271 h 6858000"/>
              <a:gd name="connsiteX1351" fmla="*/ 2326100 w 12192001"/>
              <a:gd name="connsiteY1351" fmla="*/ 3349006 h 6858000"/>
              <a:gd name="connsiteX1352" fmla="*/ 2333692 w 12192001"/>
              <a:gd name="connsiteY1352" fmla="*/ 3356516 h 6858000"/>
              <a:gd name="connsiteX1353" fmla="*/ 2352675 w 12192001"/>
              <a:gd name="connsiteY1353" fmla="*/ 3401573 h 6858000"/>
              <a:gd name="connsiteX1354" fmla="*/ 2367861 w 12192001"/>
              <a:gd name="connsiteY1354" fmla="*/ 3472912 h 6858000"/>
              <a:gd name="connsiteX1355" fmla="*/ 2371658 w 12192001"/>
              <a:gd name="connsiteY1355" fmla="*/ 3472912 h 6858000"/>
              <a:gd name="connsiteX1356" fmla="*/ 2379250 w 12192001"/>
              <a:gd name="connsiteY1356" fmla="*/ 3472912 h 6858000"/>
              <a:gd name="connsiteX1357" fmla="*/ 2379250 w 12192001"/>
              <a:gd name="connsiteY1357" fmla="*/ 3457893 h 6858000"/>
              <a:gd name="connsiteX1358" fmla="*/ 2402029 w 12192001"/>
              <a:gd name="connsiteY1358" fmla="*/ 3446629 h 6858000"/>
              <a:gd name="connsiteX1359" fmla="*/ 2413419 w 12192001"/>
              <a:gd name="connsiteY1359" fmla="*/ 3442875 h 6858000"/>
              <a:gd name="connsiteX1360" fmla="*/ 2424808 w 12192001"/>
              <a:gd name="connsiteY1360" fmla="*/ 3409082 h 6858000"/>
              <a:gd name="connsiteX1361" fmla="*/ 2424808 w 12192001"/>
              <a:gd name="connsiteY1361" fmla="*/ 3435365 h 6858000"/>
              <a:gd name="connsiteX1362" fmla="*/ 2436197 w 12192001"/>
              <a:gd name="connsiteY1362" fmla="*/ 3439120 h 6858000"/>
              <a:gd name="connsiteX1363" fmla="*/ 2443791 w 12192001"/>
              <a:gd name="connsiteY1363" fmla="*/ 3439120 h 6858000"/>
              <a:gd name="connsiteX1364" fmla="*/ 2443791 w 12192001"/>
              <a:gd name="connsiteY1364" fmla="*/ 3442875 h 6858000"/>
              <a:gd name="connsiteX1365" fmla="*/ 2439994 w 12192001"/>
              <a:gd name="connsiteY1365" fmla="*/ 3480422 h 6858000"/>
              <a:gd name="connsiteX1366" fmla="*/ 2443791 w 12192001"/>
              <a:gd name="connsiteY1366" fmla="*/ 3487931 h 6858000"/>
              <a:gd name="connsiteX1367" fmla="*/ 2451383 w 12192001"/>
              <a:gd name="connsiteY1367" fmla="*/ 3484177 h 6858000"/>
              <a:gd name="connsiteX1368" fmla="*/ 2466569 w 12192001"/>
              <a:gd name="connsiteY1368" fmla="*/ 3461648 h 6858000"/>
              <a:gd name="connsiteX1369" fmla="*/ 2485551 w 12192001"/>
              <a:gd name="connsiteY1369" fmla="*/ 3457893 h 6858000"/>
              <a:gd name="connsiteX1370" fmla="*/ 2496941 w 12192001"/>
              <a:gd name="connsiteY1370" fmla="*/ 3465403 h 6858000"/>
              <a:gd name="connsiteX1371" fmla="*/ 2496941 w 12192001"/>
              <a:gd name="connsiteY1371" fmla="*/ 3484177 h 6858000"/>
              <a:gd name="connsiteX1372" fmla="*/ 2481755 w 12192001"/>
              <a:gd name="connsiteY1372" fmla="*/ 3529233 h 6858000"/>
              <a:gd name="connsiteX1373" fmla="*/ 2489348 w 12192001"/>
              <a:gd name="connsiteY1373" fmla="*/ 3548007 h 6858000"/>
              <a:gd name="connsiteX1374" fmla="*/ 2512126 w 12192001"/>
              <a:gd name="connsiteY1374" fmla="*/ 3559271 h 6858000"/>
              <a:gd name="connsiteX1375" fmla="*/ 2519720 w 12192001"/>
              <a:gd name="connsiteY1375" fmla="*/ 3593064 h 6858000"/>
              <a:gd name="connsiteX1376" fmla="*/ 2515923 w 12192001"/>
              <a:gd name="connsiteY1376" fmla="*/ 3623101 h 6858000"/>
              <a:gd name="connsiteX1377" fmla="*/ 2527312 w 12192001"/>
              <a:gd name="connsiteY1377" fmla="*/ 3630611 h 6858000"/>
              <a:gd name="connsiteX1378" fmla="*/ 2538702 w 12192001"/>
              <a:gd name="connsiteY1378" fmla="*/ 3623101 h 6858000"/>
              <a:gd name="connsiteX1379" fmla="*/ 2534906 w 12192001"/>
              <a:gd name="connsiteY1379" fmla="*/ 3611837 h 6858000"/>
              <a:gd name="connsiteX1380" fmla="*/ 2546295 w 12192001"/>
              <a:gd name="connsiteY1380" fmla="*/ 3566780 h 6858000"/>
              <a:gd name="connsiteX1381" fmla="*/ 2569074 w 12192001"/>
              <a:gd name="connsiteY1381" fmla="*/ 3563026 h 6858000"/>
              <a:gd name="connsiteX1382" fmla="*/ 2569074 w 12192001"/>
              <a:gd name="connsiteY1382" fmla="*/ 3529233 h 6858000"/>
              <a:gd name="connsiteX1383" fmla="*/ 2572870 w 12192001"/>
              <a:gd name="connsiteY1383" fmla="*/ 3499195 h 6858000"/>
              <a:gd name="connsiteX1384" fmla="*/ 2569074 w 12192001"/>
              <a:gd name="connsiteY1384" fmla="*/ 3472912 h 6858000"/>
              <a:gd name="connsiteX1385" fmla="*/ 2565277 w 12192001"/>
              <a:gd name="connsiteY1385" fmla="*/ 3379044 h 6858000"/>
              <a:gd name="connsiteX1386" fmla="*/ 2565277 w 12192001"/>
              <a:gd name="connsiteY1386" fmla="*/ 3337742 h 6858000"/>
              <a:gd name="connsiteX1387" fmla="*/ 2546295 w 12192001"/>
              <a:gd name="connsiteY1387" fmla="*/ 3273912 h 6858000"/>
              <a:gd name="connsiteX1388" fmla="*/ 2557684 w 12192001"/>
              <a:gd name="connsiteY1388" fmla="*/ 3266403 h 6858000"/>
              <a:gd name="connsiteX1389" fmla="*/ 2561481 w 12192001"/>
              <a:gd name="connsiteY1389" fmla="*/ 3225101 h 6858000"/>
              <a:gd name="connsiteX1390" fmla="*/ 2554490 w 12192001"/>
              <a:gd name="connsiteY1390" fmla="*/ 3215987 h 6858000"/>
              <a:gd name="connsiteX1391" fmla="*/ 2571797 w 12192001"/>
              <a:gd name="connsiteY1391" fmla="*/ 3188602 h 6858000"/>
              <a:gd name="connsiteX1392" fmla="*/ 2571797 w 12192001"/>
              <a:gd name="connsiteY1392" fmla="*/ 3169828 h 6858000"/>
              <a:gd name="connsiteX1393" fmla="*/ 2571797 w 12192001"/>
              <a:gd name="connsiteY1393" fmla="*/ 3132281 h 6858000"/>
              <a:gd name="connsiteX1394" fmla="*/ 2571797 w 12192001"/>
              <a:gd name="connsiteY1394" fmla="*/ 3113424 h 6858000"/>
              <a:gd name="connsiteX1395" fmla="*/ 2582361 w 12192001"/>
              <a:gd name="connsiteY1395" fmla="*/ 3102602 h 6858000"/>
              <a:gd name="connsiteX1396" fmla="*/ 2583219 w 12192001"/>
              <a:gd name="connsiteY1396" fmla="*/ 3095181 h 6858000"/>
              <a:gd name="connsiteX1397" fmla="*/ 2584609 w 12192001"/>
              <a:gd name="connsiteY1397" fmla="*/ 3113507 h 6858000"/>
              <a:gd name="connsiteX1398" fmla="*/ 2583185 w 12192001"/>
              <a:gd name="connsiteY1398" fmla="*/ 3132281 h 6858000"/>
              <a:gd name="connsiteX1399" fmla="*/ 2586982 w 12192001"/>
              <a:gd name="connsiteY1399" fmla="*/ 3143545 h 6858000"/>
              <a:gd name="connsiteX1400" fmla="*/ 2594575 w 12192001"/>
              <a:gd name="connsiteY1400" fmla="*/ 3143545 h 6858000"/>
              <a:gd name="connsiteX1401" fmla="*/ 2624946 w 12192001"/>
              <a:gd name="connsiteY1401" fmla="*/ 3132281 h 6858000"/>
              <a:gd name="connsiteX1402" fmla="*/ 2624946 w 12192001"/>
              <a:gd name="connsiteY1402" fmla="*/ 3127972 h 6858000"/>
              <a:gd name="connsiteX1403" fmla="*/ 2628291 w 12192001"/>
              <a:gd name="connsiteY1403" fmla="*/ 3135251 h 6858000"/>
              <a:gd name="connsiteX1404" fmla="*/ 2643952 w 12192001"/>
              <a:gd name="connsiteY1404" fmla="*/ 3142291 h 6858000"/>
              <a:gd name="connsiteX1405" fmla="*/ 2645877 w 12192001"/>
              <a:gd name="connsiteY1405" fmla="*/ 3143243 h 6858000"/>
              <a:gd name="connsiteX1406" fmla="*/ 2643929 w 12192001"/>
              <a:gd name="connsiteY1406" fmla="*/ 3154809 h 6858000"/>
              <a:gd name="connsiteX1407" fmla="*/ 2651521 w 12192001"/>
              <a:gd name="connsiteY1407" fmla="*/ 3166073 h 6858000"/>
              <a:gd name="connsiteX1408" fmla="*/ 2659115 w 12192001"/>
              <a:gd name="connsiteY1408" fmla="*/ 3158564 h 6858000"/>
              <a:gd name="connsiteX1409" fmla="*/ 2662156 w 12192001"/>
              <a:gd name="connsiteY1409" fmla="*/ 3151293 h 6858000"/>
              <a:gd name="connsiteX1410" fmla="*/ 2670503 w 12192001"/>
              <a:gd name="connsiteY1410" fmla="*/ 3155421 h 6858000"/>
              <a:gd name="connsiteX1411" fmla="*/ 2670503 w 12192001"/>
              <a:gd name="connsiteY1411" fmla="*/ 3159311 h 6858000"/>
              <a:gd name="connsiteX1412" fmla="*/ 2667600 w 12192001"/>
              <a:gd name="connsiteY1412" fmla="*/ 3177075 h 6858000"/>
              <a:gd name="connsiteX1413" fmla="*/ 2659051 w 12192001"/>
              <a:gd name="connsiteY1413" fmla="*/ 3188383 h 6858000"/>
              <a:gd name="connsiteX1414" fmla="*/ 2660032 w 12192001"/>
              <a:gd name="connsiteY1414" fmla="*/ 3196255 h 6858000"/>
              <a:gd name="connsiteX1415" fmla="*/ 2670463 w 12192001"/>
              <a:gd name="connsiteY1415" fmla="*/ 3208946 h 6858000"/>
              <a:gd name="connsiteX1416" fmla="*/ 2672879 w 12192001"/>
              <a:gd name="connsiteY1416" fmla="*/ 3209026 h 6858000"/>
              <a:gd name="connsiteX1417" fmla="*/ 2678097 w 12192001"/>
              <a:gd name="connsiteY1417" fmla="*/ 3237413 h 6858000"/>
              <a:gd name="connsiteX1418" fmla="*/ 2693282 w 12192001"/>
              <a:gd name="connsiteY1418" fmla="*/ 3248677 h 6858000"/>
              <a:gd name="connsiteX1419" fmla="*/ 2704672 w 12192001"/>
              <a:gd name="connsiteY1419" fmla="*/ 3229904 h 6858000"/>
              <a:gd name="connsiteX1420" fmla="*/ 2703772 w 12192001"/>
              <a:gd name="connsiteY1420" fmla="*/ 3216999 h 6858000"/>
              <a:gd name="connsiteX1421" fmla="*/ 2704863 w 12192001"/>
              <a:gd name="connsiteY1421" fmla="*/ 3217403 h 6858000"/>
              <a:gd name="connsiteX1422" fmla="*/ 2720186 w 12192001"/>
              <a:gd name="connsiteY1422" fmla="*/ 3242726 h 6858000"/>
              <a:gd name="connsiteX1423" fmla="*/ 2719432 w 12192001"/>
              <a:gd name="connsiteY1423" fmla="*/ 3246817 h 6858000"/>
              <a:gd name="connsiteX1424" fmla="*/ 2717581 w 12192001"/>
              <a:gd name="connsiteY1424" fmla="*/ 3303010 h 6858000"/>
              <a:gd name="connsiteX1425" fmla="*/ 2699073 w 12192001"/>
              <a:gd name="connsiteY1425" fmla="*/ 3347287 h 6858000"/>
              <a:gd name="connsiteX1426" fmla="*/ 2726180 w 12192001"/>
              <a:gd name="connsiteY1426" fmla="*/ 3361898 h 6858000"/>
              <a:gd name="connsiteX1427" fmla="*/ 2747287 w 12192001"/>
              <a:gd name="connsiteY1427" fmla="*/ 3389249 h 6858000"/>
              <a:gd name="connsiteX1428" fmla="*/ 2712479 w 12192001"/>
              <a:gd name="connsiteY1428" fmla="*/ 3495515 h 6858000"/>
              <a:gd name="connsiteX1429" fmla="*/ 2701215 w 12192001"/>
              <a:gd name="connsiteY1429" fmla="*/ 3526897 h 6858000"/>
              <a:gd name="connsiteX1430" fmla="*/ 2716588 w 12192001"/>
              <a:gd name="connsiteY1430" fmla="*/ 3558960 h 6858000"/>
              <a:gd name="connsiteX1431" fmla="*/ 2745352 w 12192001"/>
              <a:gd name="connsiteY1431" fmla="*/ 3617335 h 6858000"/>
              <a:gd name="connsiteX1432" fmla="*/ 2746804 w 12192001"/>
              <a:gd name="connsiteY1432" fmla="*/ 3639139 h 6858000"/>
              <a:gd name="connsiteX1433" fmla="*/ 2748540 w 12192001"/>
              <a:gd name="connsiteY1433" fmla="*/ 3642920 h 6858000"/>
              <a:gd name="connsiteX1434" fmla="*/ 2745804 w 12192001"/>
              <a:gd name="connsiteY1434" fmla="*/ 3641262 h 6858000"/>
              <a:gd name="connsiteX1435" fmla="*/ 2732864 w 12192001"/>
              <a:gd name="connsiteY1435" fmla="*/ 3638877 h 6858000"/>
              <a:gd name="connsiteX1436" fmla="*/ 2705151 w 12192001"/>
              <a:gd name="connsiteY1436" fmla="*/ 3680303 h 6858000"/>
              <a:gd name="connsiteX1437" fmla="*/ 2719749 w 12192001"/>
              <a:gd name="connsiteY1437" fmla="*/ 3726452 h 6858000"/>
              <a:gd name="connsiteX1438" fmla="*/ 2724162 w 12192001"/>
              <a:gd name="connsiteY1438" fmla="*/ 3761878 h 6858000"/>
              <a:gd name="connsiteX1439" fmla="*/ 2725614 w 12192001"/>
              <a:gd name="connsiteY1439" fmla="*/ 3783682 h 6858000"/>
              <a:gd name="connsiteX1440" fmla="*/ 2742554 w 12192001"/>
              <a:gd name="connsiteY1440" fmla="*/ 3777575 h 6858000"/>
              <a:gd name="connsiteX1441" fmla="*/ 2788793 w 12192001"/>
              <a:gd name="connsiteY1441" fmla="*/ 3681877 h 6858000"/>
              <a:gd name="connsiteX1442" fmla="*/ 2803017 w 12192001"/>
              <a:gd name="connsiteY1442" fmla="*/ 3664116 h 6858000"/>
              <a:gd name="connsiteX1443" fmla="*/ 2839690 w 12192001"/>
              <a:gd name="connsiteY1443" fmla="*/ 3623572 h 6858000"/>
              <a:gd name="connsiteX1444" fmla="*/ 2866912 w 12192001"/>
              <a:gd name="connsiteY1444" fmla="*/ 3578210 h 6858000"/>
              <a:gd name="connsiteX1445" fmla="*/ 2864970 w 12192001"/>
              <a:gd name="connsiteY1445" fmla="*/ 3552470 h 6858000"/>
              <a:gd name="connsiteX1446" fmla="*/ 2858765 w 12192001"/>
              <a:gd name="connsiteY1446" fmla="*/ 3543249 h 6858000"/>
              <a:gd name="connsiteX1447" fmla="*/ 2868725 w 12192001"/>
              <a:gd name="connsiteY1447" fmla="*/ 3542009 h 6858000"/>
              <a:gd name="connsiteX1448" fmla="*/ 2888703 w 12192001"/>
              <a:gd name="connsiteY1448" fmla="*/ 3509541 h 6858000"/>
              <a:gd name="connsiteX1449" fmla="*/ 2875782 w 12192001"/>
              <a:gd name="connsiteY1449" fmla="*/ 3497160 h 6858000"/>
              <a:gd name="connsiteX1450" fmla="*/ 2864841 w 12192001"/>
              <a:gd name="connsiteY1450" fmla="*/ 3490528 h 6858000"/>
              <a:gd name="connsiteX1451" fmla="*/ 2874085 w 12192001"/>
              <a:gd name="connsiteY1451" fmla="*/ 3473387 h 6858000"/>
              <a:gd name="connsiteX1452" fmla="*/ 2880556 w 12192001"/>
              <a:gd name="connsiteY1452" fmla="*/ 3474580 h 6858000"/>
              <a:gd name="connsiteX1453" fmla="*/ 2898024 w 12192001"/>
              <a:gd name="connsiteY1453" fmla="*/ 3452418 h 6858000"/>
              <a:gd name="connsiteX1454" fmla="*/ 2902856 w 12192001"/>
              <a:gd name="connsiteY1454" fmla="*/ 3399851 h 6858000"/>
              <a:gd name="connsiteX1455" fmla="*/ 2918099 w 12192001"/>
              <a:gd name="connsiteY1455" fmla="*/ 3369972 h 6858000"/>
              <a:gd name="connsiteX1456" fmla="*/ 2921118 w 12192001"/>
              <a:gd name="connsiteY1456" fmla="*/ 3353607 h 6858000"/>
              <a:gd name="connsiteX1457" fmla="*/ 2914970 w 12192001"/>
              <a:gd name="connsiteY1457" fmla="*/ 3314399 h 6858000"/>
              <a:gd name="connsiteX1458" fmla="*/ 2910713 w 12192001"/>
              <a:gd name="connsiteY1458" fmla="*/ 3199009 h 6858000"/>
              <a:gd name="connsiteX1459" fmla="*/ 2913600 w 12192001"/>
              <a:gd name="connsiteY1459" fmla="*/ 3170168 h 6858000"/>
              <a:gd name="connsiteX1460" fmla="*/ 2920246 w 12192001"/>
              <a:gd name="connsiteY1460" fmla="*/ 3164024 h 6858000"/>
              <a:gd name="connsiteX1461" fmla="*/ 2924120 w 12192001"/>
              <a:gd name="connsiteY1461" fmla="*/ 3176318 h 6858000"/>
              <a:gd name="connsiteX1462" fmla="*/ 2924890 w 12192001"/>
              <a:gd name="connsiteY1462" fmla="*/ 3194857 h 6858000"/>
              <a:gd name="connsiteX1463" fmla="*/ 2928687 w 12192001"/>
              <a:gd name="connsiteY1463" fmla="*/ 3194857 h 6858000"/>
              <a:gd name="connsiteX1464" fmla="*/ 2936280 w 12192001"/>
              <a:gd name="connsiteY1464" fmla="*/ 3194857 h 6858000"/>
              <a:gd name="connsiteX1465" fmla="*/ 2936280 w 12192001"/>
              <a:gd name="connsiteY1465" fmla="*/ 3179838 h 6858000"/>
              <a:gd name="connsiteX1466" fmla="*/ 2942695 w 12192001"/>
              <a:gd name="connsiteY1466" fmla="*/ 3168417 h 6858000"/>
              <a:gd name="connsiteX1467" fmla="*/ 2957622 w 12192001"/>
              <a:gd name="connsiteY1467" fmla="*/ 3191167 h 6858000"/>
              <a:gd name="connsiteX1468" fmla="*/ 2959455 w 12192001"/>
              <a:gd name="connsiteY1468" fmla="*/ 3224916 h 6858000"/>
              <a:gd name="connsiteX1469" fmla="*/ 2962416 w 12192001"/>
              <a:gd name="connsiteY1469" fmla="*/ 3238537 h 6858000"/>
              <a:gd name="connsiteX1470" fmla="*/ 2970886 w 12192001"/>
              <a:gd name="connsiteY1470" fmla="*/ 3235484 h 6858000"/>
              <a:gd name="connsiteX1471" fmla="*/ 2973131 w 12192001"/>
              <a:gd name="connsiteY1471" fmla="*/ 3233206 h 6858000"/>
              <a:gd name="connsiteX1472" fmla="*/ 2983356 w 12192001"/>
              <a:gd name="connsiteY1472" fmla="*/ 3223937 h 6858000"/>
              <a:gd name="connsiteX1473" fmla="*/ 2981317 w 12192001"/>
              <a:gd name="connsiteY1473" fmla="*/ 3248175 h 6858000"/>
              <a:gd name="connsiteX1474" fmla="*/ 2975828 w 12192001"/>
              <a:gd name="connsiteY1474" fmla="*/ 3254855 h 6858000"/>
              <a:gd name="connsiteX1475" fmla="*/ 2972318 w 12192001"/>
              <a:gd name="connsiteY1475" fmla="*/ 3267284 h 6858000"/>
              <a:gd name="connsiteX1476" fmla="*/ 2980279 w 12192001"/>
              <a:gd name="connsiteY1476" fmla="*/ 3270289 h 6858000"/>
              <a:gd name="connsiteX1477" fmla="*/ 2992897 w 12192001"/>
              <a:gd name="connsiteY1477" fmla="*/ 3310689 h 6858000"/>
              <a:gd name="connsiteX1478" fmla="*/ 2979099 w 12192001"/>
              <a:gd name="connsiteY1478" fmla="*/ 3494284 h 6858000"/>
              <a:gd name="connsiteX1479" fmla="*/ 2984737 w 12192001"/>
              <a:gd name="connsiteY1479" fmla="*/ 3539551 h 6858000"/>
              <a:gd name="connsiteX1480" fmla="*/ 2980376 w 12192001"/>
              <a:gd name="connsiteY1480" fmla="*/ 3606049 h 6858000"/>
              <a:gd name="connsiteX1481" fmla="*/ 2984015 w 12192001"/>
              <a:gd name="connsiteY1481" fmla="*/ 3655562 h 6858000"/>
              <a:gd name="connsiteX1482" fmla="*/ 3025571 w 12192001"/>
              <a:gd name="connsiteY1482" fmla="*/ 3664377 h 6858000"/>
              <a:gd name="connsiteX1483" fmla="*/ 3050530 w 12192001"/>
              <a:gd name="connsiteY1483" fmla="*/ 3631288 h 6858000"/>
              <a:gd name="connsiteX1484" fmla="*/ 3015727 w 12192001"/>
              <a:gd name="connsiteY1484" fmla="*/ 3605643 h 6858000"/>
              <a:gd name="connsiteX1485" fmla="*/ 3022236 w 12192001"/>
              <a:gd name="connsiteY1485" fmla="*/ 3586845 h 6858000"/>
              <a:gd name="connsiteX1486" fmla="*/ 3041401 w 12192001"/>
              <a:gd name="connsiteY1486" fmla="*/ 3588455 h 6858000"/>
              <a:gd name="connsiteX1487" fmla="*/ 3064644 w 12192001"/>
              <a:gd name="connsiteY1487" fmla="*/ 3541590 h 6858000"/>
              <a:gd name="connsiteX1488" fmla="*/ 3062438 w 12192001"/>
              <a:gd name="connsiteY1488" fmla="*/ 3523877 h 6858000"/>
              <a:gd name="connsiteX1489" fmla="*/ 3070191 w 12192001"/>
              <a:gd name="connsiteY1489" fmla="*/ 3504923 h 6858000"/>
              <a:gd name="connsiteX1490" fmla="*/ 3081378 w 12192001"/>
              <a:gd name="connsiteY1490" fmla="*/ 3513523 h 6858000"/>
              <a:gd name="connsiteX1491" fmla="*/ 3095543 w 12192001"/>
              <a:gd name="connsiteY1491" fmla="*/ 3525749 h 6858000"/>
              <a:gd name="connsiteX1492" fmla="*/ 3100562 w 12192001"/>
              <a:gd name="connsiteY1492" fmla="*/ 3505138 h 6858000"/>
              <a:gd name="connsiteX1493" fmla="*/ 3105396 w 12192001"/>
              <a:gd name="connsiteY1493" fmla="*/ 3443032 h 6858000"/>
              <a:gd name="connsiteX1494" fmla="*/ 3112025 w 12192001"/>
              <a:gd name="connsiteY1494" fmla="*/ 3446374 h 6858000"/>
              <a:gd name="connsiteX1495" fmla="*/ 3125066 w 12192001"/>
              <a:gd name="connsiteY1495" fmla="*/ 3447313 h 6858000"/>
              <a:gd name="connsiteX1496" fmla="*/ 3130861 w 12192001"/>
              <a:gd name="connsiteY1496" fmla="*/ 3451069 h 6858000"/>
              <a:gd name="connsiteX1497" fmla="*/ 3122168 w 12192001"/>
              <a:gd name="connsiteY1497" fmla="*/ 3503651 h 6858000"/>
              <a:gd name="connsiteX1498" fmla="*/ 3122168 w 12192001"/>
              <a:gd name="connsiteY1498" fmla="*/ 3529941 h 6858000"/>
              <a:gd name="connsiteX1499" fmla="*/ 3125066 w 12192001"/>
              <a:gd name="connsiteY1499" fmla="*/ 3533697 h 6858000"/>
              <a:gd name="connsiteX1500" fmla="*/ 3116371 w 12192001"/>
              <a:gd name="connsiteY1500" fmla="*/ 3559989 h 6858000"/>
              <a:gd name="connsiteX1501" fmla="*/ 3130861 w 12192001"/>
              <a:gd name="connsiteY1501" fmla="*/ 3593791 h 6858000"/>
              <a:gd name="connsiteX1502" fmla="*/ 3136657 w 12192001"/>
              <a:gd name="connsiteY1502" fmla="*/ 3601303 h 6858000"/>
              <a:gd name="connsiteX1503" fmla="*/ 3133759 w 12192001"/>
              <a:gd name="connsiteY1503" fmla="*/ 3608815 h 6858000"/>
              <a:gd name="connsiteX1504" fmla="*/ 3145351 w 12192001"/>
              <a:gd name="connsiteY1504" fmla="*/ 3642617 h 6858000"/>
              <a:gd name="connsiteX1505" fmla="*/ 3151146 w 12192001"/>
              <a:gd name="connsiteY1505" fmla="*/ 3653885 h 6858000"/>
              <a:gd name="connsiteX1506" fmla="*/ 3156942 w 12192001"/>
              <a:gd name="connsiteY1506" fmla="*/ 3698955 h 6858000"/>
              <a:gd name="connsiteX1507" fmla="*/ 3162738 w 12192001"/>
              <a:gd name="connsiteY1507" fmla="*/ 3702711 h 6858000"/>
              <a:gd name="connsiteX1508" fmla="*/ 3165634 w 12192001"/>
              <a:gd name="connsiteY1508" fmla="*/ 3698955 h 6858000"/>
              <a:gd name="connsiteX1509" fmla="*/ 3165634 w 12192001"/>
              <a:gd name="connsiteY1509" fmla="*/ 3683931 h 6858000"/>
              <a:gd name="connsiteX1510" fmla="*/ 3168533 w 12192001"/>
              <a:gd name="connsiteY1510" fmla="*/ 3672664 h 6858000"/>
              <a:gd name="connsiteX1511" fmla="*/ 3180125 w 12192001"/>
              <a:gd name="connsiteY1511" fmla="*/ 3646373 h 6858000"/>
              <a:gd name="connsiteX1512" fmla="*/ 3180125 w 12192001"/>
              <a:gd name="connsiteY1512" fmla="*/ 3620082 h 6858000"/>
              <a:gd name="connsiteX1513" fmla="*/ 3174329 w 12192001"/>
              <a:gd name="connsiteY1513" fmla="*/ 3605059 h 6858000"/>
              <a:gd name="connsiteX1514" fmla="*/ 3174329 w 12192001"/>
              <a:gd name="connsiteY1514" fmla="*/ 3533697 h 6858000"/>
              <a:gd name="connsiteX1515" fmla="*/ 3171432 w 12192001"/>
              <a:gd name="connsiteY1515" fmla="*/ 3526185 h 6858000"/>
              <a:gd name="connsiteX1516" fmla="*/ 3174329 w 12192001"/>
              <a:gd name="connsiteY1516" fmla="*/ 3522430 h 6858000"/>
              <a:gd name="connsiteX1517" fmla="*/ 3183023 w 12192001"/>
              <a:gd name="connsiteY1517" fmla="*/ 3522430 h 6858000"/>
              <a:gd name="connsiteX1518" fmla="*/ 3188818 w 12192001"/>
              <a:gd name="connsiteY1518" fmla="*/ 3436045 h 6858000"/>
              <a:gd name="connsiteX1519" fmla="*/ 3188818 w 12192001"/>
              <a:gd name="connsiteY1519" fmla="*/ 3413510 h 6858000"/>
              <a:gd name="connsiteX1520" fmla="*/ 3188818 w 12192001"/>
              <a:gd name="connsiteY1520" fmla="*/ 3319613 h 6858000"/>
              <a:gd name="connsiteX1521" fmla="*/ 3183023 w 12192001"/>
              <a:gd name="connsiteY1521" fmla="*/ 3319613 h 6858000"/>
              <a:gd name="connsiteX1522" fmla="*/ 3183023 w 12192001"/>
              <a:gd name="connsiteY1522" fmla="*/ 3270787 h 6858000"/>
              <a:gd name="connsiteX1523" fmla="*/ 3188818 w 12192001"/>
              <a:gd name="connsiteY1523" fmla="*/ 3267031 h 6858000"/>
              <a:gd name="connsiteX1524" fmla="*/ 3188818 w 12192001"/>
              <a:gd name="connsiteY1524" fmla="*/ 3252008 h 6858000"/>
              <a:gd name="connsiteX1525" fmla="*/ 3197512 w 12192001"/>
              <a:gd name="connsiteY1525" fmla="*/ 3236985 h 6858000"/>
              <a:gd name="connsiteX1526" fmla="*/ 3194614 w 12192001"/>
              <a:gd name="connsiteY1526" fmla="*/ 3195670 h 6858000"/>
              <a:gd name="connsiteX1527" fmla="*/ 3194614 w 12192001"/>
              <a:gd name="connsiteY1527" fmla="*/ 3180647 h 6858000"/>
              <a:gd name="connsiteX1528" fmla="*/ 3194614 w 12192001"/>
              <a:gd name="connsiteY1528" fmla="*/ 3146844 h 6858000"/>
              <a:gd name="connsiteX1529" fmla="*/ 3200411 w 12192001"/>
              <a:gd name="connsiteY1529" fmla="*/ 3124309 h 6858000"/>
              <a:gd name="connsiteX1530" fmla="*/ 3200411 w 12192001"/>
              <a:gd name="connsiteY1530" fmla="*/ 3075483 h 6858000"/>
              <a:gd name="connsiteX1531" fmla="*/ 3200411 w 12192001"/>
              <a:gd name="connsiteY1531" fmla="*/ 3052831 h 6858000"/>
              <a:gd name="connsiteX1532" fmla="*/ 3207678 w 12192001"/>
              <a:gd name="connsiteY1532" fmla="*/ 3053355 h 6858000"/>
              <a:gd name="connsiteX1533" fmla="*/ 3213473 w 12192001"/>
              <a:gd name="connsiteY1533" fmla="*/ 3057111 h 6858000"/>
              <a:gd name="connsiteX1534" fmla="*/ 3204780 w 12192001"/>
              <a:gd name="connsiteY1534" fmla="*/ 3109693 h 6858000"/>
              <a:gd name="connsiteX1535" fmla="*/ 3204780 w 12192001"/>
              <a:gd name="connsiteY1535" fmla="*/ 3135983 h 6858000"/>
              <a:gd name="connsiteX1536" fmla="*/ 3207678 w 12192001"/>
              <a:gd name="connsiteY1536" fmla="*/ 3139739 h 6858000"/>
              <a:gd name="connsiteX1537" fmla="*/ 3198984 w 12192001"/>
              <a:gd name="connsiteY1537" fmla="*/ 3166031 h 6858000"/>
              <a:gd name="connsiteX1538" fmla="*/ 3213473 w 12192001"/>
              <a:gd name="connsiteY1538" fmla="*/ 3199833 h 6858000"/>
              <a:gd name="connsiteX1539" fmla="*/ 3219269 w 12192001"/>
              <a:gd name="connsiteY1539" fmla="*/ 3207345 h 6858000"/>
              <a:gd name="connsiteX1540" fmla="*/ 3216371 w 12192001"/>
              <a:gd name="connsiteY1540" fmla="*/ 3214857 h 6858000"/>
              <a:gd name="connsiteX1541" fmla="*/ 3227962 w 12192001"/>
              <a:gd name="connsiteY1541" fmla="*/ 3248659 h 6858000"/>
              <a:gd name="connsiteX1542" fmla="*/ 3233758 w 12192001"/>
              <a:gd name="connsiteY1542" fmla="*/ 3259927 h 6858000"/>
              <a:gd name="connsiteX1543" fmla="*/ 3239553 w 12192001"/>
              <a:gd name="connsiteY1543" fmla="*/ 3304997 h 6858000"/>
              <a:gd name="connsiteX1544" fmla="*/ 3245350 w 12192001"/>
              <a:gd name="connsiteY1544" fmla="*/ 3308753 h 6858000"/>
              <a:gd name="connsiteX1545" fmla="*/ 3248247 w 12192001"/>
              <a:gd name="connsiteY1545" fmla="*/ 3304997 h 6858000"/>
              <a:gd name="connsiteX1546" fmla="*/ 3248247 w 12192001"/>
              <a:gd name="connsiteY1546" fmla="*/ 3289973 h 6858000"/>
              <a:gd name="connsiteX1547" fmla="*/ 3251145 w 12192001"/>
              <a:gd name="connsiteY1547" fmla="*/ 3278706 h 6858000"/>
              <a:gd name="connsiteX1548" fmla="*/ 3262736 w 12192001"/>
              <a:gd name="connsiteY1548" fmla="*/ 3252415 h 6858000"/>
              <a:gd name="connsiteX1549" fmla="*/ 3262736 w 12192001"/>
              <a:gd name="connsiteY1549" fmla="*/ 3226124 h 6858000"/>
              <a:gd name="connsiteX1550" fmla="*/ 3256941 w 12192001"/>
              <a:gd name="connsiteY1550" fmla="*/ 3211101 h 6858000"/>
              <a:gd name="connsiteX1551" fmla="*/ 3256941 w 12192001"/>
              <a:gd name="connsiteY1551" fmla="*/ 3139739 h 6858000"/>
              <a:gd name="connsiteX1552" fmla="*/ 3254043 w 12192001"/>
              <a:gd name="connsiteY1552" fmla="*/ 3132227 h 6858000"/>
              <a:gd name="connsiteX1553" fmla="*/ 3256941 w 12192001"/>
              <a:gd name="connsiteY1553" fmla="*/ 3128472 h 6858000"/>
              <a:gd name="connsiteX1554" fmla="*/ 3265635 w 12192001"/>
              <a:gd name="connsiteY1554" fmla="*/ 3128472 h 6858000"/>
              <a:gd name="connsiteX1555" fmla="*/ 3271430 w 12192001"/>
              <a:gd name="connsiteY1555" fmla="*/ 3042087 h 6858000"/>
              <a:gd name="connsiteX1556" fmla="*/ 3271430 w 12192001"/>
              <a:gd name="connsiteY1556" fmla="*/ 3019552 h 6858000"/>
              <a:gd name="connsiteX1557" fmla="*/ 3271430 w 12192001"/>
              <a:gd name="connsiteY1557" fmla="*/ 2925655 h 6858000"/>
              <a:gd name="connsiteX1558" fmla="*/ 3265635 w 12192001"/>
              <a:gd name="connsiteY1558" fmla="*/ 2925655 h 6858000"/>
              <a:gd name="connsiteX1559" fmla="*/ 3265635 w 12192001"/>
              <a:gd name="connsiteY1559" fmla="*/ 2876829 h 6858000"/>
              <a:gd name="connsiteX1560" fmla="*/ 3271430 w 12192001"/>
              <a:gd name="connsiteY1560" fmla="*/ 2873073 h 6858000"/>
              <a:gd name="connsiteX1561" fmla="*/ 3270344 w 12192001"/>
              <a:gd name="connsiteY1561" fmla="*/ 2864153 h 6858000"/>
              <a:gd name="connsiteX1562" fmla="*/ 3270952 w 12192001"/>
              <a:gd name="connsiteY1562" fmla="*/ 2860738 h 6858000"/>
              <a:gd name="connsiteX1563" fmla="*/ 3272386 w 12192001"/>
              <a:gd name="connsiteY1563" fmla="*/ 2877383 h 6858000"/>
              <a:gd name="connsiteX1564" fmla="*/ 3272386 w 12192001"/>
              <a:gd name="connsiteY1564" fmla="*/ 2952501 h 6858000"/>
              <a:gd name="connsiteX1565" fmla="*/ 3276239 w 12192001"/>
              <a:gd name="connsiteY1565" fmla="*/ 3027617 h 6858000"/>
              <a:gd name="connsiteX1566" fmla="*/ 3280092 w 12192001"/>
              <a:gd name="connsiteY1566" fmla="*/ 3106491 h 6858000"/>
              <a:gd name="connsiteX1567" fmla="*/ 3280092 w 12192001"/>
              <a:gd name="connsiteY1567" fmla="*/ 3114003 h 6858000"/>
              <a:gd name="connsiteX1568" fmla="*/ 3283946 w 12192001"/>
              <a:gd name="connsiteY1568" fmla="*/ 3136538 h 6858000"/>
              <a:gd name="connsiteX1569" fmla="*/ 3291653 w 12192001"/>
              <a:gd name="connsiteY1569" fmla="*/ 3181608 h 6858000"/>
              <a:gd name="connsiteX1570" fmla="*/ 3295506 w 12192001"/>
              <a:gd name="connsiteY1570" fmla="*/ 3200387 h 6858000"/>
              <a:gd name="connsiteX1571" fmla="*/ 3295506 w 12192001"/>
              <a:gd name="connsiteY1571" fmla="*/ 3226678 h 6858000"/>
              <a:gd name="connsiteX1572" fmla="*/ 3303213 w 12192001"/>
              <a:gd name="connsiteY1572" fmla="*/ 3252969 h 6858000"/>
              <a:gd name="connsiteX1573" fmla="*/ 3295506 w 12192001"/>
              <a:gd name="connsiteY1573" fmla="*/ 3267993 h 6858000"/>
              <a:gd name="connsiteX1574" fmla="*/ 3307067 w 12192001"/>
              <a:gd name="connsiteY1574" fmla="*/ 3275504 h 6858000"/>
              <a:gd name="connsiteX1575" fmla="*/ 3307067 w 12192001"/>
              <a:gd name="connsiteY1575" fmla="*/ 3283016 h 6858000"/>
              <a:gd name="connsiteX1576" fmla="*/ 3314772 w 12192001"/>
              <a:gd name="connsiteY1576" fmla="*/ 3343110 h 6858000"/>
              <a:gd name="connsiteX1577" fmla="*/ 3322480 w 12192001"/>
              <a:gd name="connsiteY1577" fmla="*/ 3388180 h 6858000"/>
              <a:gd name="connsiteX1578" fmla="*/ 3322480 w 12192001"/>
              <a:gd name="connsiteY1578" fmla="*/ 3433250 h 6858000"/>
              <a:gd name="connsiteX1579" fmla="*/ 3330187 w 12192001"/>
              <a:gd name="connsiteY1579" fmla="*/ 3448274 h 6858000"/>
              <a:gd name="connsiteX1580" fmla="*/ 3337894 w 12192001"/>
              <a:gd name="connsiteY1580" fmla="*/ 3467053 h 6858000"/>
              <a:gd name="connsiteX1581" fmla="*/ 3334039 w 12192001"/>
              <a:gd name="connsiteY1581" fmla="*/ 3508368 h 6858000"/>
              <a:gd name="connsiteX1582" fmla="*/ 3353307 w 12192001"/>
              <a:gd name="connsiteY1582" fmla="*/ 3527147 h 6858000"/>
              <a:gd name="connsiteX1583" fmla="*/ 3384134 w 12192001"/>
              <a:gd name="connsiteY1583" fmla="*/ 3542170 h 6858000"/>
              <a:gd name="connsiteX1584" fmla="*/ 3391842 w 12192001"/>
              <a:gd name="connsiteY1584" fmla="*/ 3583485 h 6858000"/>
              <a:gd name="connsiteX1585" fmla="*/ 3391842 w 12192001"/>
              <a:gd name="connsiteY1585" fmla="*/ 3632311 h 6858000"/>
              <a:gd name="connsiteX1586" fmla="*/ 3391842 w 12192001"/>
              <a:gd name="connsiteY1586" fmla="*/ 3677381 h 6858000"/>
              <a:gd name="connsiteX1587" fmla="*/ 3407254 w 12192001"/>
              <a:gd name="connsiteY1587" fmla="*/ 3696160 h 6858000"/>
              <a:gd name="connsiteX1588" fmla="*/ 3426521 w 12192001"/>
              <a:gd name="connsiteY1588" fmla="*/ 3688649 h 6858000"/>
              <a:gd name="connsiteX1589" fmla="*/ 3426521 w 12192001"/>
              <a:gd name="connsiteY1589" fmla="*/ 3669870 h 6858000"/>
              <a:gd name="connsiteX1590" fmla="*/ 3438082 w 12192001"/>
              <a:gd name="connsiteY1590" fmla="*/ 3651090 h 6858000"/>
              <a:gd name="connsiteX1591" fmla="*/ 3457349 w 12192001"/>
              <a:gd name="connsiteY1591" fmla="*/ 3628555 h 6858000"/>
              <a:gd name="connsiteX1592" fmla="*/ 3468909 w 12192001"/>
              <a:gd name="connsiteY1592" fmla="*/ 3594752 h 6858000"/>
              <a:gd name="connsiteX1593" fmla="*/ 3468909 w 12192001"/>
              <a:gd name="connsiteY1593" fmla="*/ 3560949 h 6858000"/>
              <a:gd name="connsiteX1594" fmla="*/ 3465056 w 12192001"/>
              <a:gd name="connsiteY1594" fmla="*/ 3508368 h 6858000"/>
              <a:gd name="connsiteX1595" fmla="*/ 3468909 w 12192001"/>
              <a:gd name="connsiteY1595" fmla="*/ 3500856 h 6858000"/>
              <a:gd name="connsiteX1596" fmla="*/ 3480470 w 12192001"/>
              <a:gd name="connsiteY1596" fmla="*/ 3504612 h 6858000"/>
              <a:gd name="connsiteX1597" fmla="*/ 3488176 w 12192001"/>
              <a:gd name="connsiteY1597" fmla="*/ 3527147 h 6858000"/>
              <a:gd name="connsiteX1598" fmla="*/ 3515150 w 12192001"/>
              <a:gd name="connsiteY1598" fmla="*/ 3534658 h 6858000"/>
              <a:gd name="connsiteX1599" fmla="*/ 3519004 w 12192001"/>
              <a:gd name="connsiteY1599" fmla="*/ 3497100 h 6858000"/>
              <a:gd name="connsiteX1600" fmla="*/ 3522857 w 12192001"/>
              <a:gd name="connsiteY1600" fmla="*/ 3512124 h 6858000"/>
              <a:gd name="connsiteX1601" fmla="*/ 3522857 w 12192001"/>
              <a:gd name="connsiteY1601" fmla="*/ 3545926 h 6858000"/>
              <a:gd name="connsiteX1602" fmla="*/ 3534417 w 12192001"/>
              <a:gd name="connsiteY1602" fmla="*/ 3579729 h 6858000"/>
              <a:gd name="connsiteX1603" fmla="*/ 3557538 w 12192001"/>
              <a:gd name="connsiteY1603" fmla="*/ 3587241 h 6858000"/>
              <a:gd name="connsiteX1604" fmla="*/ 3569098 w 12192001"/>
              <a:gd name="connsiteY1604" fmla="*/ 3568461 h 6858000"/>
              <a:gd name="connsiteX1605" fmla="*/ 3565245 w 12192001"/>
              <a:gd name="connsiteY1605" fmla="*/ 3538414 h 6858000"/>
              <a:gd name="connsiteX1606" fmla="*/ 3557538 w 12192001"/>
              <a:gd name="connsiteY1606" fmla="*/ 3474565 h 6858000"/>
              <a:gd name="connsiteX1607" fmla="*/ 3561391 w 12192001"/>
              <a:gd name="connsiteY1607" fmla="*/ 3467053 h 6858000"/>
              <a:gd name="connsiteX1608" fmla="*/ 3569098 w 12192001"/>
              <a:gd name="connsiteY1608" fmla="*/ 3414471 h 6858000"/>
              <a:gd name="connsiteX1609" fmla="*/ 3576805 w 12192001"/>
              <a:gd name="connsiteY1609" fmla="*/ 3335598 h 6858000"/>
              <a:gd name="connsiteX1610" fmla="*/ 3576805 w 12192001"/>
              <a:gd name="connsiteY1610" fmla="*/ 3331842 h 6858000"/>
              <a:gd name="connsiteX1611" fmla="*/ 3580658 w 12192001"/>
              <a:gd name="connsiteY1611" fmla="*/ 3331842 h 6858000"/>
              <a:gd name="connsiteX1612" fmla="*/ 3588365 w 12192001"/>
              <a:gd name="connsiteY1612" fmla="*/ 3335598 h 6858000"/>
              <a:gd name="connsiteX1613" fmla="*/ 3588365 w 12192001"/>
              <a:gd name="connsiteY1613" fmla="*/ 3346866 h 6858000"/>
              <a:gd name="connsiteX1614" fmla="*/ 3588365 w 12192001"/>
              <a:gd name="connsiteY1614" fmla="*/ 3414471 h 6858000"/>
              <a:gd name="connsiteX1615" fmla="*/ 3596072 w 12192001"/>
              <a:gd name="connsiteY1615" fmla="*/ 3425739 h 6858000"/>
              <a:gd name="connsiteX1616" fmla="*/ 3611486 w 12192001"/>
              <a:gd name="connsiteY1616" fmla="*/ 3444518 h 6858000"/>
              <a:gd name="connsiteX1617" fmla="*/ 3611486 w 12192001"/>
              <a:gd name="connsiteY1617" fmla="*/ 3489588 h 6858000"/>
              <a:gd name="connsiteX1618" fmla="*/ 3619193 w 12192001"/>
              <a:gd name="connsiteY1618" fmla="*/ 3523391 h 6858000"/>
              <a:gd name="connsiteX1619" fmla="*/ 3630753 w 12192001"/>
              <a:gd name="connsiteY1619" fmla="*/ 3504612 h 6858000"/>
              <a:gd name="connsiteX1620" fmla="*/ 3634606 w 12192001"/>
              <a:gd name="connsiteY1620" fmla="*/ 3414471 h 6858000"/>
              <a:gd name="connsiteX1621" fmla="*/ 3634606 w 12192001"/>
              <a:gd name="connsiteY1621" fmla="*/ 3271749 h 6858000"/>
              <a:gd name="connsiteX1622" fmla="*/ 3630753 w 12192001"/>
              <a:gd name="connsiteY1622" fmla="*/ 3252969 h 6858000"/>
              <a:gd name="connsiteX1623" fmla="*/ 3634606 w 12192001"/>
              <a:gd name="connsiteY1623" fmla="*/ 3215411 h 6858000"/>
              <a:gd name="connsiteX1624" fmla="*/ 3634916 w 12192001"/>
              <a:gd name="connsiteY1624" fmla="*/ 3209370 h 6858000"/>
              <a:gd name="connsiteX1625" fmla="*/ 3635847 w 12192001"/>
              <a:gd name="connsiteY1625" fmla="*/ 3215583 h 6858000"/>
              <a:gd name="connsiteX1626" fmla="*/ 3645100 w 12192001"/>
              <a:gd name="connsiteY1626" fmla="*/ 3228079 h 6858000"/>
              <a:gd name="connsiteX1627" fmla="*/ 3648932 w 12192001"/>
              <a:gd name="connsiteY1627" fmla="*/ 3219551 h 6858000"/>
              <a:gd name="connsiteX1628" fmla="*/ 3650508 w 12192001"/>
              <a:gd name="connsiteY1628" fmla="*/ 3230779 h 6858000"/>
              <a:gd name="connsiteX1629" fmla="*/ 3655392 w 12192001"/>
              <a:gd name="connsiteY1629" fmla="*/ 3280137 h 6858000"/>
              <a:gd name="connsiteX1630" fmla="*/ 3644767 w 12192001"/>
              <a:gd name="connsiteY1630" fmla="*/ 3367401 h 6858000"/>
              <a:gd name="connsiteX1631" fmla="*/ 3650689 w 12192001"/>
              <a:gd name="connsiteY1631" fmla="*/ 3394645 h 6858000"/>
              <a:gd name="connsiteX1632" fmla="*/ 3668681 w 12192001"/>
              <a:gd name="connsiteY1632" fmla="*/ 3488339 h 6858000"/>
              <a:gd name="connsiteX1633" fmla="*/ 3664133 w 12192001"/>
              <a:gd name="connsiteY1633" fmla="*/ 3522882 h 6858000"/>
              <a:gd name="connsiteX1634" fmla="*/ 3657547 w 12192001"/>
              <a:gd name="connsiteY1634" fmla="*/ 3581663 h 6858000"/>
              <a:gd name="connsiteX1635" fmla="*/ 3664979 w 12192001"/>
              <a:gd name="connsiteY1635" fmla="*/ 3600724 h 6858000"/>
              <a:gd name="connsiteX1636" fmla="*/ 3676674 w 12192001"/>
              <a:gd name="connsiteY1636" fmla="*/ 3603264 h 6858000"/>
              <a:gd name="connsiteX1637" fmla="*/ 3684634 w 12192001"/>
              <a:gd name="connsiteY1637" fmla="*/ 3606270 h 6858000"/>
              <a:gd name="connsiteX1638" fmla="*/ 3686292 w 12192001"/>
              <a:gd name="connsiteY1638" fmla="*/ 3650034 h 6858000"/>
              <a:gd name="connsiteX1639" fmla="*/ 3673823 w 12192001"/>
              <a:gd name="connsiteY1639" fmla="*/ 3661580 h 6858000"/>
              <a:gd name="connsiteX1640" fmla="*/ 3655316 w 12192001"/>
              <a:gd name="connsiteY1640" fmla="*/ 3705857 h 6858000"/>
              <a:gd name="connsiteX1641" fmla="*/ 3663766 w 12192001"/>
              <a:gd name="connsiteY1641" fmla="*/ 3712799 h 6858000"/>
              <a:gd name="connsiteX1642" fmla="*/ 3683157 w 12192001"/>
              <a:gd name="connsiteY1642" fmla="*/ 3726373 h 6858000"/>
              <a:gd name="connsiteX1643" fmla="*/ 3686815 w 12192001"/>
              <a:gd name="connsiteY1643" fmla="*/ 3765890 h 6858000"/>
              <a:gd name="connsiteX1644" fmla="*/ 3686983 w 12192001"/>
              <a:gd name="connsiteY1644" fmla="*/ 3807841 h 6858000"/>
              <a:gd name="connsiteX1645" fmla="*/ 3697904 w 12192001"/>
              <a:gd name="connsiteY1645" fmla="*/ 3824468 h 6858000"/>
              <a:gd name="connsiteX1646" fmla="*/ 3707826 w 12192001"/>
              <a:gd name="connsiteY1646" fmla="*/ 3843219 h 6858000"/>
              <a:gd name="connsiteX1647" fmla="*/ 3707052 w 12192001"/>
              <a:gd name="connsiteY1647" fmla="*/ 3857306 h 6858000"/>
              <a:gd name="connsiteX1648" fmla="*/ 3710748 w 12192001"/>
              <a:gd name="connsiteY1648" fmla="*/ 3876832 h 6858000"/>
              <a:gd name="connsiteX1649" fmla="*/ 3719973 w 12192001"/>
              <a:gd name="connsiteY1649" fmla="*/ 3869687 h 6858000"/>
              <a:gd name="connsiteX1650" fmla="*/ 3741835 w 12192001"/>
              <a:gd name="connsiteY1650" fmla="*/ 3892946 h 6858000"/>
              <a:gd name="connsiteX1651" fmla="*/ 3811556 w 12192001"/>
              <a:gd name="connsiteY1651" fmla="*/ 3884262 h 6858000"/>
              <a:gd name="connsiteX1652" fmla="*/ 3793938 w 12192001"/>
              <a:gd name="connsiteY1652" fmla="*/ 3854478 h 6858000"/>
              <a:gd name="connsiteX1653" fmla="*/ 3765703 w 12192001"/>
              <a:gd name="connsiteY1653" fmla="*/ 3780048 h 6858000"/>
              <a:gd name="connsiteX1654" fmla="*/ 3767044 w 12192001"/>
              <a:gd name="connsiteY1654" fmla="*/ 3729915 h 6858000"/>
              <a:gd name="connsiteX1655" fmla="*/ 3768328 w 12192001"/>
              <a:gd name="connsiteY1655" fmla="*/ 3709769 h 6858000"/>
              <a:gd name="connsiteX1656" fmla="*/ 3779514 w 12192001"/>
              <a:gd name="connsiteY1656" fmla="*/ 3718368 h 6858000"/>
              <a:gd name="connsiteX1657" fmla="*/ 3787210 w 12192001"/>
              <a:gd name="connsiteY1657" fmla="*/ 3729402 h 6858000"/>
              <a:gd name="connsiteX1658" fmla="*/ 3801376 w 12192001"/>
              <a:gd name="connsiteY1658" fmla="*/ 3741628 h 6858000"/>
              <a:gd name="connsiteX1659" fmla="*/ 3804659 w 12192001"/>
              <a:gd name="connsiteY1659" fmla="*/ 3717235 h 6858000"/>
              <a:gd name="connsiteX1660" fmla="*/ 3799511 w 12192001"/>
              <a:gd name="connsiteY1660" fmla="*/ 3675905 h 6858000"/>
              <a:gd name="connsiteX1661" fmla="*/ 3808626 w 12192001"/>
              <a:gd name="connsiteY1661" fmla="*/ 3596822 h 6858000"/>
              <a:gd name="connsiteX1662" fmla="*/ 3807155 w 12192001"/>
              <a:gd name="connsiteY1662" fmla="*/ 3585013 h 6858000"/>
              <a:gd name="connsiteX1663" fmla="*/ 3802949 w 12192001"/>
              <a:gd name="connsiteY1663" fmla="*/ 3571547 h 6858000"/>
              <a:gd name="connsiteX1664" fmla="*/ 3802723 w 12192001"/>
              <a:gd name="connsiteY1664" fmla="*/ 3559583 h 6858000"/>
              <a:gd name="connsiteX1665" fmla="*/ 3809684 w 12192001"/>
              <a:gd name="connsiteY1665" fmla="*/ 3564712 h 6858000"/>
              <a:gd name="connsiteX1666" fmla="*/ 3825340 w 12192001"/>
              <a:gd name="connsiteY1666" fmla="*/ 3578751 h 6858000"/>
              <a:gd name="connsiteX1667" fmla="*/ 3837790 w 12192001"/>
              <a:gd name="connsiteY1667" fmla="*/ 3577200 h 6858000"/>
              <a:gd name="connsiteX1668" fmla="*/ 3835339 w 12192001"/>
              <a:gd name="connsiteY1668" fmla="*/ 3557519 h 6858000"/>
              <a:gd name="connsiteX1669" fmla="*/ 3827398 w 12192001"/>
              <a:gd name="connsiteY1669" fmla="*/ 3544518 h 6858000"/>
              <a:gd name="connsiteX1670" fmla="*/ 3817025 w 12192001"/>
              <a:gd name="connsiteY1670" fmla="*/ 3501840 h 6858000"/>
              <a:gd name="connsiteX1671" fmla="*/ 3809916 w 12192001"/>
              <a:gd name="connsiteY1671" fmla="*/ 3444765 h 6858000"/>
              <a:gd name="connsiteX1672" fmla="*/ 3807974 w 12192001"/>
              <a:gd name="connsiteY1672" fmla="*/ 3419024 h 6858000"/>
              <a:gd name="connsiteX1673" fmla="*/ 3825140 w 12192001"/>
              <a:gd name="connsiteY1673" fmla="*/ 3424881 h 6858000"/>
              <a:gd name="connsiteX1674" fmla="*/ 3833835 w 12192001"/>
              <a:gd name="connsiteY1674" fmla="*/ 3433791 h 6858000"/>
              <a:gd name="connsiteX1675" fmla="*/ 3843060 w 12192001"/>
              <a:gd name="connsiteY1675" fmla="*/ 3426646 h 6858000"/>
              <a:gd name="connsiteX1676" fmla="*/ 3887338 w 12192001"/>
              <a:gd name="connsiteY1676" fmla="*/ 3315203 h 6858000"/>
              <a:gd name="connsiteX1677" fmla="*/ 3897054 w 12192001"/>
              <a:gd name="connsiteY1677" fmla="*/ 3311994 h 6858000"/>
              <a:gd name="connsiteX1678" fmla="*/ 3905317 w 12192001"/>
              <a:gd name="connsiteY1678" fmla="*/ 3286981 h 6858000"/>
              <a:gd name="connsiteX1679" fmla="*/ 3898381 w 12192001"/>
              <a:gd name="connsiteY1679" fmla="*/ 3238599 h 6858000"/>
              <a:gd name="connsiteX1680" fmla="*/ 3899464 w 12192001"/>
              <a:gd name="connsiteY1680" fmla="*/ 3224325 h 6858000"/>
              <a:gd name="connsiteX1681" fmla="*/ 3907057 w 12192001"/>
              <a:gd name="connsiteY1681" fmla="*/ 3220570 h 6858000"/>
              <a:gd name="connsiteX1682" fmla="*/ 3910853 w 12192001"/>
              <a:gd name="connsiteY1682" fmla="*/ 3224325 h 6858000"/>
              <a:gd name="connsiteX1683" fmla="*/ 3910853 w 12192001"/>
              <a:gd name="connsiteY1683" fmla="*/ 3261872 h 6858000"/>
              <a:gd name="connsiteX1684" fmla="*/ 3910853 w 12192001"/>
              <a:gd name="connsiteY1684" fmla="*/ 3299419 h 6858000"/>
              <a:gd name="connsiteX1685" fmla="*/ 3910853 w 12192001"/>
              <a:gd name="connsiteY1685" fmla="*/ 3318193 h 6858000"/>
              <a:gd name="connsiteX1686" fmla="*/ 3929835 w 12192001"/>
              <a:gd name="connsiteY1686" fmla="*/ 3348231 h 6858000"/>
              <a:gd name="connsiteX1687" fmla="*/ 3945021 w 12192001"/>
              <a:gd name="connsiteY1687" fmla="*/ 3393287 h 6858000"/>
              <a:gd name="connsiteX1688" fmla="*/ 3956411 w 12192001"/>
              <a:gd name="connsiteY1688" fmla="*/ 3404551 h 6858000"/>
              <a:gd name="connsiteX1689" fmla="*/ 3964004 w 12192001"/>
              <a:gd name="connsiteY1689" fmla="*/ 3393287 h 6858000"/>
              <a:gd name="connsiteX1690" fmla="*/ 3975393 w 12192001"/>
              <a:gd name="connsiteY1690" fmla="*/ 3389533 h 6858000"/>
              <a:gd name="connsiteX1691" fmla="*/ 3990579 w 12192001"/>
              <a:gd name="connsiteY1691" fmla="*/ 3385778 h 6858000"/>
              <a:gd name="connsiteX1692" fmla="*/ 4001968 w 12192001"/>
              <a:gd name="connsiteY1692" fmla="*/ 3385778 h 6858000"/>
              <a:gd name="connsiteX1693" fmla="*/ 4001968 w 12192001"/>
              <a:gd name="connsiteY1693" fmla="*/ 3389533 h 6858000"/>
              <a:gd name="connsiteX1694" fmla="*/ 4028543 w 12192001"/>
              <a:gd name="connsiteY1694" fmla="*/ 3389533 h 6858000"/>
              <a:gd name="connsiteX1695" fmla="*/ 4055119 w 12192001"/>
              <a:gd name="connsiteY1695" fmla="*/ 3359495 h 6858000"/>
              <a:gd name="connsiteX1696" fmla="*/ 4066508 w 12192001"/>
              <a:gd name="connsiteY1696" fmla="*/ 3397042 h 6858000"/>
              <a:gd name="connsiteX1697" fmla="*/ 4070305 w 12192001"/>
              <a:gd name="connsiteY1697" fmla="*/ 3393287 h 6858000"/>
              <a:gd name="connsiteX1698" fmla="*/ 4070305 w 12192001"/>
              <a:gd name="connsiteY1698" fmla="*/ 3243098 h 6858000"/>
              <a:gd name="connsiteX1699" fmla="*/ 4074101 w 12192001"/>
              <a:gd name="connsiteY1699" fmla="*/ 3239344 h 6858000"/>
              <a:gd name="connsiteX1700" fmla="*/ 4077897 w 12192001"/>
              <a:gd name="connsiteY1700" fmla="*/ 3258117 h 6858000"/>
              <a:gd name="connsiteX1701" fmla="*/ 4081694 w 12192001"/>
              <a:gd name="connsiteY1701" fmla="*/ 3275951 h 6858000"/>
              <a:gd name="connsiteX1702" fmla="*/ 4092632 w 12192001"/>
              <a:gd name="connsiteY1702" fmla="*/ 3284741 h 6858000"/>
              <a:gd name="connsiteX1703" fmla="*/ 4086483 w 12192001"/>
              <a:gd name="connsiteY1703" fmla="*/ 3320378 h 6858000"/>
              <a:gd name="connsiteX1704" fmla="*/ 4104061 w 12192001"/>
              <a:gd name="connsiteY1704" fmla="*/ 3370153 h 6858000"/>
              <a:gd name="connsiteX1705" fmla="*/ 4122737 w 12192001"/>
              <a:gd name="connsiteY1705" fmla="*/ 3367827 h 6858000"/>
              <a:gd name="connsiteX1706" fmla="*/ 4128775 w 12192001"/>
              <a:gd name="connsiteY1706" fmla="*/ 3335097 h 6858000"/>
              <a:gd name="connsiteX1707" fmla="*/ 4127252 w 12192001"/>
              <a:gd name="connsiteY1707" fmla="*/ 3328324 h 6858000"/>
              <a:gd name="connsiteX1708" fmla="*/ 4127252 w 12192001"/>
              <a:gd name="connsiteY1708" fmla="*/ 3275816 h 6858000"/>
              <a:gd name="connsiteX1709" fmla="*/ 4134645 w 12192001"/>
              <a:gd name="connsiteY1709" fmla="*/ 3260416 h 6858000"/>
              <a:gd name="connsiteX1710" fmla="*/ 4140134 w 12192001"/>
              <a:gd name="connsiteY1710" fmla="*/ 3253736 h 6858000"/>
              <a:gd name="connsiteX1711" fmla="*/ 4150087 w 12192001"/>
              <a:gd name="connsiteY1711" fmla="*/ 3245116 h 6858000"/>
              <a:gd name="connsiteX1712" fmla="*/ 4153827 w 12192001"/>
              <a:gd name="connsiteY1712" fmla="*/ 3254363 h 6858000"/>
              <a:gd name="connsiteX1713" fmla="*/ 4161420 w 12192001"/>
              <a:gd name="connsiteY1713" fmla="*/ 3295664 h 6858000"/>
              <a:gd name="connsiteX1714" fmla="*/ 4176606 w 12192001"/>
              <a:gd name="connsiteY1714" fmla="*/ 3336966 h 6858000"/>
              <a:gd name="connsiteX1715" fmla="*/ 4176606 w 12192001"/>
              <a:gd name="connsiteY1715" fmla="*/ 3382023 h 6858000"/>
              <a:gd name="connsiteX1716" fmla="*/ 4172809 w 12192001"/>
              <a:gd name="connsiteY1716" fmla="*/ 3415816 h 6858000"/>
              <a:gd name="connsiteX1717" fmla="*/ 4184198 w 12192001"/>
              <a:gd name="connsiteY1717" fmla="*/ 3430835 h 6858000"/>
              <a:gd name="connsiteX1718" fmla="*/ 4195588 w 12192001"/>
              <a:gd name="connsiteY1718" fmla="*/ 3427080 h 6858000"/>
              <a:gd name="connsiteX1719" fmla="*/ 4195588 w 12192001"/>
              <a:gd name="connsiteY1719" fmla="*/ 3408306 h 6858000"/>
              <a:gd name="connsiteX1720" fmla="*/ 4191791 w 12192001"/>
              <a:gd name="connsiteY1720" fmla="*/ 3359495 h 6858000"/>
              <a:gd name="connsiteX1721" fmla="*/ 4195588 w 12192001"/>
              <a:gd name="connsiteY1721" fmla="*/ 3310683 h 6858000"/>
              <a:gd name="connsiteX1722" fmla="*/ 4199384 w 12192001"/>
              <a:gd name="connsiteY1722" fmla="*/ 3295664 h 6858000"/>
              <a:gd name="connsiteX1723" fmla="*/ 4206977 w 12192001"/>
              <a:gd name="connsiteY1723" fmla="*/ 3393287 h 6858000"/>
              <a:gd name="connsiteX1724" fmla="*/ 4206977 w 12192001"/>
              <a:gd name="connsiteY1724" fmla="*/ 3408306 h 6858000"/>
              <a:gd name="connsiteX1725" fmla="*/ 4214570 w 12192001"/>
              <a:gd name="connsiteY1725" fmla="*/ 3427080 h 6858000"/>
              <a:gd name="connsiteX1726" fmla="*/ 4225960 w 12192001"/>
              <a:gd name="connsiteY1726" fmla="*/ 3430835 h 6858000"/>
              <a:gd name="connsiteX1727" fmla="*/ 4233552 w 12192001"/>
              <a:gd name="connsiteY1727" fmla="*/ 3423325 h 6858000"/>
              <a:gd name="connsiteX1728" fmla="*/ 4233552 w 12192001"/>
              <a:gd name="connsiteY1728" fmla="*/ 3367004 h 6858000"/>
              <a:gd name="connsiteX1729" fmla="*/ 4248738 w 12192001"/>
              <a:gd name="connsiteY1729" fmla="*/ 3427080 h 6858000"/>
              <a:gd name="connsiteX1730" fmla="*/ 4256331 w 12192001"/>
              <a:gd name="connsiteY1730" fmla="*/ 3438344 h 6858000"/>
              <a:gd name="connsiteX1731" fmla="*/ 4260129 w 12192001"/>
              <a:gd name="connsiteY1731" fmla="*/ 3423325 h 6858000"/>
              <a:gd name="connsiteX1732" fmla="*/ 4260129 w 12192001"/>
              <a:gd name="connsiteY1732" fmla="*/ 3329457 h 6858000"/>
              <a:gd name="connsiteX1733" fmla="*/ 4267721 w 12192001"/>
              <a:gd name="connsiteY1733" fmla="*/ 3314438 h 6858000"/>
              <a:gd name="connsiteX1734" fmla="*/ 4267721 w 12192001"/>
              <a:gd name="connsiteY1734" fmla="*/ 3340721 h 6858000"/>
              <a:gd name="connsiteX1735" fmla="*/ 4279110 w 12192001"/>
              <a:gd name="connsiteY1735" fmla="*/ 3374514 h 6858000"/>
              <a:gd name="connsiteX1736" fmla="*/ 4279110 w 12192001"/>
              <a:gd name="connsiteY1736" fmla="*/ 3408306 h 6858000"/>
              <a:gd name="connsiteX1737" fmla="*/ 4290499 w 12192001"/>
              <a:gd name="connsiteY1737" fmla="*/ 3419570 h 6858000"/>
              <a:gd name="connsiteX1738" fmla="*/ 4301889 w 12192001"/>
              <a:gd name="connsiteY1738" fmla="*/ 3408306 h 6858000"/>
              <a:gd name="connsiteX1739" fmla="*/ 4301889 w 12192001"/>
              <a:gd name="connsiteY1739" fmla="*/ 3329457 h 6858000"/>
              <a:gd name="connsiteX1740" fmla="*/ 4305685 w 12192001"/>
              <a:gd name="connsiteY1740" fmla="*/ 3295664 h 6858000"/>
              <a:gd name="connsiteX1741" fmla="*/ 4305685 w 12192001"/>
              <a:gd name="connsiteY1741" fmla="*/ 3336966 h 6858000"/>
              <a:gd name="connsiteX1742" fmla="*/ 4320871 w 12192001"/>
              <a:gd name="connsiteY1742" fmla="*/ 3363250 h 6858000"/>
              <a:gd name="connsiteX1743" fmla="*/ 4332261 w 12192001"/>
              <a:gd name="connsiteY1743" fmla="*/ 3363250 h 6858000"/>
              <a:gd name="connsiteX1744" fmla="*/ 4339853 w 12192001"/>
              <a:gd name="connsiteY1744" fmla="*/ 3348231 h 6858000"/>
              <a:gd name="connsiteX1745" fmla="*/ 4347446 w 12192001"/>
              <a:gd name="connsiteY1745" fmla="*/ 3299419 h 6858000"/>
              <a:gd name="connsiteX1746" fmla="*/ 4351243 w 12192001"/>
              <a:gd name="connsiteY1746" fmla="*/ 3235589 h 6858000"/>
              <a:gd name="connsiteX1747" fmla="*/ 4351243 w 12192001"/>
              <a:gd name="connsiteY1747" fmla="*/ 3130457 h 6858000"/>
              <a:gd name="connsiteX1748" fmla="*/ 4355039 w 12192001"/>
              <a:gd name="connsiteY1748" fmla="*/ 3111683 h 6858000"/>
              <a:gd name="connsiteX1749" fmla="*/ 4370225 w 12192001"/>
              <a:gd name="connsiteY1749" fmla="*/ 3122947 h 6858000"/>
              <a:gd name="connsiteX1750" fmla="*/ 4385411 w 12192001"/>
              <a:gd name="connsiteY1750" fmla="*/ 3152985 h 6858000"/>
              <a:gd name="connsiteX1751" fmla="*/ 4393004 w 12192001"/>
              <a:gd name="connsiteY1751" fmla="*/ 3183023 h 6858000"/>
              <a:gd name="connsiteX1752" fmla="*/ 4389207 w 12192001"/>
              <a:gd name="connsiteY1752" fmla="*/ 3243098 h 6858000"/>
              <a:gd name="connsiteX1753" fmla="*/ 4385411 w 12192001"/>
              <a:gd name="connsiteY1753" fmla="*/ 3276891 h 6858000"/>
              <a:gd name="connsiteX1754" fmla="*/ 4400597 w 12192001"/>
              <a:gd name="connsiteY1754" fmla="*/ 3288155 h 6858000"/>
              <a:gd name="connsiteX1755" fmla="*/ 4404393 w 12192001"/>
              <a:gd name="connsiteY1755" fmla="*/ 3273136 h 6858000"/>
              <a:gd name="connsiteX1756" fmla="*/ 4411986 w 12192001"/>
              <a:gd name="connsiteY1756" fmla="*/ 3137966 h 6858000"/>
              <a:gd name="connsiteX1757" fmla="*/ 4412999 w 12192001"/>
              <a:gd name="connsiteY1757" fmla="*/ 3092566 h 6858000"/>
              <a:gd name="connsiteX1758" fmla="*/ 4414040 w 12192001"/>
              <a:gd name="connsiteY1758" fmla="*/ 3085189 h 6858000"/>
              <a:gd name="connsiteX1759" fmla="*/ 4440616 w 12192001"/>
              <a:gd name="connsiteY1759" fmla="*/ 3115227 h 6858000"/>
              <a:gd name="connsiteX1760" fmla="*/ 4443383 w 12192001"/>
              <a:gd name="connsiteY1760" fmla="*/ 3117197 h 6858000"/>
              <a:gd name="connsiteX1761" fmla="*/ 4443410 w 12192001"/>
              <a:gd name="connsiteY1761" fmla="*/ 3117687 h 6858000"/>
              <a:gd name="connsiteX1762" fmla="*/ 4444644 w 12192001"/>
              <a:gd name="connsiteY1762" fmla="*/ 3136466 h 6858000"/>
              <a:gd name="connsiteX1763" fmla="*/ 4444644 w 12192001"/>
              <a:gd name="connsiteY1763" fmla="*/ 3162757 h 6858000"/>
              <a:gd name="connsiteX1764" fmla="*/ 4447112 w 12192001"/>
              <a:gd name="connsiteY1764" fmla="*/ 3189048 h 6858000"/>
              <a:gd name="connsiteX1765" fmla="*/ 4444644 w 12192001"/>
              <a:gd name="connsiteY1765" fmla="*/ 3204071 h 6858000"/>
              <a:gd name="connsiteX1766" fmla="*/ 4448346 w 12192001"/>
              <a:gd name="connsiteY1766" fmla="*/ 3211583 h 6858000"/>
              <a:gd name="connsiteX1767" fmla="*/ 4448346 w 12192001"/>
              <a:gd name="connsiteY1767" fmla="*/ 3219095 h 6858000"/>
              <a:gd name="connsiteX1768" fmla="*/ 4450814 w 12192001"/>
              <a:gd name="connsiteY1768" fmla="*/ 3279189 h 6858000"/>
              <a:gd name="connsiteX1769" fmla="*/ 4453282 w 12192001"/>
              <a:gd name="connsiteY1769" fmla="*/ 3324259 h 6858000"/>
              <a:gd name="connsiteX1770" fmla="*/ 4453282 w 12192001"/>
              <a:gd name="connsiteY1770" fmla="*/ 3369329 h 6858000"/>
              <a:gd name="connsiteX1771" fmla="*/ 4455750 w 12192001"/>
              <a:gd name="connsiteY1771" fmla="*/ 3384353 h 6858000"/>
              <a:gd name="connsiteX1772" fmla="*/ 4458218 w 12192001"/>
              <a:gd name="connsiteY1772" fmla="*/ 3403132 h 6858000"/>
              <a:gd name="connsiteX1773" fmla="*/ 4456984 w 12192001"/>
              <a:gd name="connsiteY1773" fmla="*/ 3444446 h 6858000"/>
              <a:gd name="connsiteX1774" fmla="*/ 4463155 w 12192001"/>
              <a:gd name="connsiteY1774" fmla="*/ 3463226 h 6858000"/>
              <a:gd name="connsiteX1775" fmla="*/ 4473027 w 12192001"/>
              <a:gd name="connsiteY1775" fmla="*/ 3478249 h 6858000"/>
              <a:gd name="connsiteX1776" fmla="*/ 4475495 w 12192001"/>
              <a:gd name="connsiteY1776" fmla="*/ 3519563 h 6858000"/>
              <a:gd name="connsiteX1777" fmla="*/ 4475495 w 12192001"/>
              <a:gd name="connsiteY1777" fmla="*/ 3568390 h 6858000"/>
              <a:gd name="connsiteX1778" fmla="*/ 4475495 w 12192001"/>
              <a:gd name="connsiteY1778" fmla="*/ 3613460 h 6858000"/>
              <a:gd name="connsiteX1779" fmla="*/ 4480431 w 12192001"/>
              <a:gd name="connsiteY1779" fmla="*/ 3632239 h 6858000"/>
              <a:gd name="connsiteX1780" fmla="*/ 4486601 w 12192001"/>
              <a:gd name="connsiteY1780" fmla="*/ 3624727 h 6858000"/>
              <a:gd name="connsiteX1781" fmla="*/ 4486601 w 12192001"/>
              <a:gd name="connsiteY1781" fmla="*/ 3605948 h 6858000"/>
              <a:gd name="connsiteX1782" fmla="*/ 4490303 w 12192001"/>
              <a:gd name="connsiteY1782" fmla="*/ 3587169 h 6858000"/>
              <a:gd name="connsiteX1783" fmla="*/ 4496473 w 12192001"/>
              <a:gd name="connsiteY1783" fmla="*/ 3564634 h 6858000"/>
              <a:gd name="connsiteX1784" fmla="*/ 4500175 w 12192001"/>
              <a:gd name="connsiteY1784" fmla="*/ 3530831 h 6858000"/>
              <a:gd name="connsiteX1785" fmla="*/ 4500175 w 12192001"/>
              <a:gd name="connsiteY1785" fmla="*/ 3497028 h 6858000"/>
              <a:gd name="connsiteX1786" fmla="*/ 4498941 w 12192001"/>
              <a:gd name="connsiteY1786" fmla="*/ 3444446 h 6858000"/>
              <a:gd name="connsiteX1787" fmla="*/ 4500175 w 12192001"/>
              <a:gd name="connsiteY1787" fmla="*/ 3436935 h 6858000"/>
              <a:gd name="connsiteX1788" fmla="*/ 4503877 w 12192001"/>
              <a:gd name="connsiteY1788" fmla="*/ 3440690 h 6858000"/>
              <a:gd name="connsiteX1789" fmla="*/ 4506345 w 12192001"/>
              <a:gd name="connsiteY1789" fmla="*/ 3463226 h 6858000"/>
              <a:gd name="connsiteX1790" fmla="*/ 4514983 w 12192001"/>
              <a:gd name="connsiteY1790" fmla="*/ 3470737 h 6858000"/>
              <a:gd name="connsiteX1791" fmla="*/ 4516217 w 12192001"/>
              <a:gd name="connsiteY1791" fmla="*/ 3433179 h 6858000"/>
              <a:gd name="connsiteX1792" fmla="*/ 4517451 w 12192001"/>
              <a:gd name="connsiteY1792" fmla="*/ 3448202 h 6858000"/>
              <a:gd name="connsiteX1793" fmla="*/ 4517451 w 12192001"/>
              <a:gd name="connsiteY1793" fmla="*/ 3482005 h 6858000"/>
              <a:gd name="connsiteX1794" fmla="*/ 4521153 w 12192001"/>
              <a:gd name="connsiteY1794" fmla="*/ 3515808 h 6858000"/>
              <a:gd name="connsiteX1795" fmla="*/ 4528557 w 12192001"/>
              <a:gd name="connsiteY1795" fmla="*/ 3523319 h 6858000"/>
              <a:gd name="connsiteX1796" fmla="*/ 4532259 w 12192001"/>
              <a:gd name="connsiteY1796" fmla="*/ 3504540 h 6858000"/>
              <a:gd name="connsiteX1797" fmla="*/ 4531026 w 12192001"/>
              <a:gd name="connsiteY1797" fmla="*/ 3474493 h 6858000"/>
              <a:gd name="connsiteX1798" fmla="*/ 4528557 w 12192001"/>
              <a:gd name="connsiteY1798" fmla="*/ 3410644 h 6858000"/>
              <a:gd name="connsiteX1799" fmla="*/ 4529791 w 12192001"/>
              <a:gd name="connsiteY1799" fmla="*/ 3403132 h 6858000"/>
              <a:gd name="connsiteX1800" fmla="*/ 4532259 w 12192001"/>
              <a:gd name="connsiteY1800" fmla="*/ 3350550 h 6858000"/>
              <a:gd name="connsiteX1801" fmla="*/ 4534727 w 12192001"/>
              <a:gd name="connsiteY1801" fmla="*/ 3271677 h 6858000"/>
              <a:gd name="connsiteX1802" fmla="*/ 4534727 w 12192001"/>
              <a:gd name="connsiteY1802" fmla="*/ 3267921 h 6858000"/>
              <a:gd name="connsiteX1803" fmla="*/ 4535961 w 12192001"/>
              <a:gd name="connsiteY1803" fmla="*/ 3267921 h 6858000"/>
              <a:gd name="connsiteX1804" fmla="*/ 4538429 w 12192001"/>
              <a:gd name="connsiteY1804" fmla="*/ 3271677 h 6858000"/>
              <a:gd name="connsiteX1805" fmla="*/ 4538429 w 12192001"/>
              <a:gd name="connsiteY1805" fmla="*/ 3282944 h 6858000"/>
              <a:gd name="connsiteX1806" fmla="*/ 4538429 w 12192001"/>
              <a:gd name="connsiteY1806" fmla="*/ 3350550 h 6858000"/>
              <a:gd name="connsiteX1807" fmla="*/ 4540897 w 12192001"/>
              <a:gd name="connsiteY1807" fmla="*/ 3361817 h 6858000"/>
              <a:gd name="connsiteX1808" fmla="*/ 4545833 w 12192001"/>
              <a:gd name="connsiteY1808" fmla="*/ 3380597 h 6858000"/>
              <a:gd name="connsiteX1809" fmla="*/ 4545833 w 12192001"/>
              <a:gd name="connsiteY1809" fmla="*/ 3425667 h 6858000"/>
              <a:gd name="connsiteX1810" fmla="*/ 4548301 w 12192001"/>
              <a:gd name="connsiteY1810" fmla="*/ 3459470 h 6858000"/>
              <a:gd name="connsiteX1811" fmla="*/ 4552003 w 12192001"/>
              <a:gd name="connsiteY1811" fmla="*/ 3440690 h 6858000"/>
              <a:gd name="connsiteX1812" fmla="*/ 4553237 w 12192001"/>
              <a:gd name="connsiteY1812" fmla="*/ 3350550 h 6858000"/>
              <a:gd name="connsiteX1813" fmla="*/ 4553237 w 12192001"/>
              <a:gd name="connsiteY1813" fmla="*/ 3207827 h 6858000"/>
              <a:gd name="connsiteX1814" fmla="*/ 4552003 w 12192001"/>
              <a:gd name="connsiteY1814" fmla="*/ 3189048 h 6858000"/>
              <a:gd name="connsiteX1815" fmla="*/ 4553237 w 12192001"/>
              <a:gd name="connsiteY1815" fmla="*/ 3151489 h 6858000"/>
              <a:gd name="connsiteX1816" fmla="*/ 4552003 w 12192001"/>
              <a:gd name="connsiteY1816" fmla="*/ 3113931 h 6858000"/>
              <a:gd name="connsiteX1817" fmla="*/ 4552003 w 12192001"/>
              <a:gd name="connsiteY1817" fmla="*/ 3087640 h 6858000"/>
              <a:gd name="connsiteX1818" fmla="*/ 4554160 w 12192001"/>
              <a:gd name="connsiteY1818" fmla="*/ 3050448 h 6858000"/>
              <a:gd name="connsiteX1819" fmla="*/ 4558306 w 12192001"/>
              <a:gd name="connsiteY1819" fmla="*/ 3043887 h 6858000"/>
              <a:gd name="connsiteX1820" fmla="*/ 4558306 w 12192001"/>
              <a:gd name="connsiteY1820" fmla="*/ 3025113 h 6858000"/>
              <a:gd name="connsiteX1821" fmla="*/ 4558306 w 12192001"/>
              <a:gd name="connsiteY1821" fmla="*/ 2987566 h 6858000"/>
              <a:gd name="connsiteX1822" fmla="*/ 4558306 w 12192001"/>
              <a:gd name="connsiteY1822" fmla="*/ 2950019 h 6858000"/>
              <a:gd name="connsiteX1823" fmla="*/ 4562103 w 12192001"/>
              <a:gd name="connsiteY1823" fmla="*/ 2946264 h 6858000"/>
              <a:gd name="connsiteX1824" fmla="*/ 4569696 w 12192001"/>
              <a:gd name="connsiteY1824" fmla="*/ 2950019 h 6858000"/>
              <a:gd name="connsiteX1825" fmla="*/ 4569696 w 12192001"/>
              <a:gd name="connsiteY1825" fmla="*/ 2987566 h 6858000"/>
              <a:gd name="connsiteX1826" fmla="*/ 4573492 w 12192001"/>
              <a:gd name="connsiteY1826" fmla="*/ 2998830 h 6858000"/>
              <a:gd name="connsiteX1827" fmla="*/ 4581085 w 12192001"/>
              <a:gd name="connsiteY1827" fmla="*/ 2998830 h 6858000"/>
              <a:gd name="connsiteX1828" fmla="*/ 4593423 w 12192001"/>
              <a:gd name="connsiteY1828" fmla="*/ 2986158 h 6858000"/>
              <a:gd name="connsiteX1829" fmla="*/ 4599989 w 12192001"/>
              <a:gd name="connsiteY1829" fmla="*/ 2986670 h 6858000"/>
              <a:gd name="connsiteX1830" fmla="*/ 4599989 w 12192001"/>
              <a:gd name="connsiteY1830" fmla="*/ 3000336 h 6858000"/>
              <a:gd name="connsiteX1831" fmla="*/ 4607581 w 12192001"/>
              <a:gd name="connsiteY1831" fmla="*/ 3045392 h 6858000"/>
              <a:gd name="connsiteX1832" fmla="*/ 4607581 w 12192001"/>
              <a:gd name="connsiteY1832" fmla="*/ 3086694 h 6858000"/>
              <a:gd name="connsiteX1833" fmla="*/ 4607581 w 12192001"/>
              <a:gd name="connsiteY1833" fmla="*/ 3094204 h 6858000"/>
              <a:gd name="connsiteX1834" fmla="*/ 4615174 w 12192001"/>
              <a:gd name="connsiteY1834" fmla="*/ 3146770 h 6858000"/>
              <a:gd name="connsiteX1835" fmla="*/ 4599989 w 12192001"/>
              <a:gd name="connsiteY1835" fmla="*/ 3191827 h 6858000"/>
              <a:gd name="connsiteX1836" fmla="*/ 4603785 w 12192001"/>
              <a:gd name="connsiteY1836" fmla="*/ 3199336 h 6858000"/>
              <a:gd name="connsiteX1837" fmla="*/ 4607581 w 12192001"/>
              <a:gd name="connsiteY1837" fmla="*/ 3210600 h 6858000"/>
              <a:gd name="connsiteX1838" fmla="*/ 4611378 w 12192001"/>
              <a:gd name="connsiteY1838" fmla="*/ 3323242 h 6858000"/>
              <a:gd name="connsiteX1839" fmla="*/ 4618971 w 12192001"/>
              <a:gd name="connsiteY1839" fmla="*/ 3357035 h 6858000"/>
              <a:gd name="connsiteX1840" fmla="*/ 4618971 w 12192001"/>
              <a:gd name="connsiteY1840" fmla="*/ 3394582 h 6858000"/>
              <a:gd name="connsiteX1841" fmla="*/ 4615174 w 12192001"/>
              <a:gd name="connsiteY1841" fmla="*/ 3454657 h 6858000"/>
              <a:gd name="connsiteX1842" fmla="*/ 4615174 w 12192001"/>
              <a:gd name="connsiteY1842" fmla="*/ 3469676 h 6858000"/>
              <a:gd name="connsiteX1843" fmla="*/ 4618971 w 12192001"/>
              <a:gd name="connsiteY1843" fmla="*/ 3480940 h 6858000"/>
              <a:gd name="connsiteX1844" fmla="*/ 4630360 w 12192001"/>
              <a:gd name="connsiteY1844" fmla="*/ 3473431 h 6858000"/>
              <a:gd name="connsiteX1845" fmla="*/ 4645546 w 12192001"/>
              <a:gd name="connsiteY1845" fmla="*/ 3435884 h 6858000"/>
              <a:gd name="connsiteX1846" fmla="*/ 4656936 w 12192001"/>
              <a:gd name="connsiteY1846" fmla="*/ 3420865 h 6858000"/>
              <a:gd name="connsiteX1847" fmla="*/ 4672121 w 12192001"/>
              <a:gd name="connsiteY1847" fmla="*/ 3477186 h 6858000"/>
              <a:gd name="connsiteX1848" fmla="*/ 4687307 w 12192001"/>
              <a:gd name="connsiteY1848" fmla="*/ 3518488 h 6858000"/>
              <a:gd name="connsiteX1849" fmla="*/ 4702493 w 12192001"/>
              <a:gd name="connsiteY1849" fmla="*/ 3525997 h 6858000"/>
              <a:gd name="connsiteX1850" fmla="*/ 4706290 w 12192001"/>
              <a:gd name="connsiteY1850" fmla="*/ 3510978 h 6858000"/>
              <a:gd name="connsiteX1851" fmla="*/ 4706290 w 12192001"/>
              <a:gd name="connsiteY1851" fmla="*/ 3435884 h 6858000"/>
              <a:gd name="connsiteX1852" fmla="*/ 4740458 w 12192001"/>
              <a:gd name="connsiteY1852" fmla="*/ 3304468 h 6858000"/>
              <a:gd name="connsiteX1853" fmla="*/ 4751847 w 12192001"/>
              <a:gd name="connsiteY1853" fmla="*/ 3255657 h 6858000"/>
              <a:gd name="connsiteX1854" fmla="*/ 4748051 w 12192001"/>
              <a:gd name="connsiteY1854" fmla="*/ 3203091 h 6858000"/>
              <a:gd name="connsiteX1855" fmla="*/ 4736661 w 12192001"/>
              <a:gd name="connsiteY1855" fmla="*/ 3146770 h 6858000"/>
              <a:gd name="connsiteX1856" fmla="*/ 4744254 w 12192001"/>
              <a:gd name="connsiteY1856" fmla="*/ 3056657 h 6858000"/>
              <a:gd name="connsiteX1857" fmla="*/ 4744254 w 12192001"/>
              <a:gd name="connsiteY1857" fmla="*/ 3045392 h 6858000"/>
              <a:gd name="connsiteX1858" fmla="*/ 4738923 w 12192001"/>
              <a:gd name="connsiteY1858" fmla="*/ 3006453 h 6858000"/>
              <a:gd name="connsiteX1859" fmla="*/ 4745757 w 12192001"/>
              <a:gd name="connsiteY1859" fmla="*/ 3006809 h 6858000"/>
              <a:gd name="connsiteX1860" fmla="*/ 4751926 w 12192001"/>
              <a:gd name="connsiteY1860" fmla="*/ 2998830 h 6858000"/>
              <a:gd name="connsiteX1861" fmla="*/ 4763315 w 12192001"/>
              <a:gd name="connsiteY1861" fmla="*/ 2998830 h 6858000"/>
              <a:gd name="connsiteX1862" fmla="*/ 4770434 w 12192001"/>
              <a:gd name="connsiteY1862" fmla="*/ 3007278 h 6858000"/>
              <a:gd name="connsiteX1863" fmla="*/ 4770759 w 12192001"/>
              <a:gd name="connsiteY1863" fmla="*/ 3006634 h 6858000"/>
              <a:gd name="connsiteX1864" fmla="*/ 4770759 w 12192001"/>
              <a:gd name="connsiteY1864" fmla="*/ 3013932 h 6858000"/>
              <a:gd name="connsiteX1865" fmla="*/ 4773228 w 12192001"/>
              <a:gd name="connsiteY1865" fmla="*/ 3074026 h 6858000"/>
              <a:gd name="connsiteX1866" fmla="*/ 4775695 w 12192001"/>
              <a:gd name="connsiteY1866" fmla="*/ 3119096 h 6858000"/>
              <a:gd name="connsiteX1867" fmla="*/ 4775695 w 12192001"/>
              <a:gd name="connsiteY1867" fmla="*/ 3164166 h 6858000"/>
              <a:gd name="connsiteX1868" fmla="*/ 4778163 w 12192001"/>
              <a:gd name="connsiteY1868" fmla="*/ 3179190 h 6858000"/>
              <a:gd name="connsiteX1869" fmla="*/ 4780631 w 12192001"/>
              <a:gd name="connsiteY1869" fmla="*/ 3197969 h 6858000"/>
              <a:gd name="connsiteX1870" fmla="*/ 4779397 w 12192001"/>
              <a:gd name="connsiteY1870" fmla="*/ 3239283 h 6858000"/>
              <a:gd name="connsiteX1871" fmla="*/ 4785568 w 12192001"/>
              <a:gd name="connsiteY1871" fmla="*/ 3258063 h 6858000"/>
              <a:gd name="connsiteX1872" fmla="*/ 4795440 w 12192001"/>
              <a:gd name="connsiteY1872" fmla="*/ 3273086 h 6858000"/>
              <a:gd name="connsiteX1873" fmla="*/ 4797908 w 12192001"/>
              <a:gd name="connsiteY1873" fmla="*/ 3314400 h 6858000"/>
              <a:gd name="connsiteX1874" fmla="*/ 4797908 w 12192001"/>
              <a:gd name="connsiteY1874" fmla="*/ 3363227 h 6858000"/>
              <a:gd name="connsiteX1875" fmla="*/ 4797908 w 12192001"/>
              <a:gd name="connsiteY1875" fmla="*/ 3408297 h 6858000"/>
              <a:gd name="connsiteX1876" fmla="*/ 4802844 w 12192001"/>
              <a:gd name="connsiteY1876" fmla="*/ 3427076 h 6858000"/>
              <a:gd name="connsiteX1877" fmla="*/ 4809014 w 12192001"/>
              <a:gd name="connsiteY1877" fmla="*/ 3419564 h 6858000"/>
              <a:gd name="connsiteX1878" fmla="*/ 4809014 w 12192001"/>
              <a:gd name="connsiteY1878" fmla="*/ 3400785 h 6858000"/>
              <a:gd name="connsiteX1879" fmla="*/ 4812716 w 12192001"/>
              <a:gd name="connsiteY1879" fmla="*/ 3382006 h 6858000"/>
              <a:gd name="connsiteX1880" fmla="*/ 4818886 w 12192001"/>
              <a:gd name="connsiteY1880" fmla="*/ 3359471 h 6858000"/>
              <a:gd name="connsiteX1881" fmla="*/ 4822588 w 12192001"/>
              <a:gd name="connsiteY1881" fmla="*/ 3325668 h 6858000"/>
              <a:gd name="connsiteX1882" fmla="*/ 4822588 w 12192001"/>
              <a:gd name="connsiteY1882" fmla="*/ 3291865 h 6858000"/>
              <a:gd name="connsiteX1883" fmla="*/ 4821354 w 12192001"/>
              <a:gd name="connsiteY1883" fmla="*/ 3239283 h 6858000"/>
              <a:gd name="connsiteX1884" fmla="*/ 4822588 w 12192001"/>
              <a:gd name="connsiteY1884" fmla="*/ 3231772 h 6858000"/>
              <a:gd name="connsiteX1885" fmla="*/ 4826290 w 12192001"/>
              <a:gd name="connsiteY1885" fmla="*/ 3235527 h 6858000"/>
              <a:gd name="connsiteX1886" fmla="*/ 4828758 w 12192001"/>
              <a:gd name="connsiteY1886" fmla="*/ 3258063 h 6858000"/>
              <a:gd name="connsiteX1887" fmla="*/ 4837396 w 12192001"/>
              <a:gd name="connsiteY1887" fmla="*/ 3265574 h 6858000"/>
              <a:gd name="connsiteX1888" fmla="*/ 4838630 w 12192001"/>
              <a:gd name="connsiteY1888" fmla="*/ 3228016 h 6858000"/>
              <a:gd name="connsiteX1889" fmla="*/ 4839864 w 12192001"/>
              <a:gd name="connsiteY1889" fmla="*/ 3243039 h 6858000"/>
              <a:gd name="connsiteX1890" fmla="*/ 4839864 w 12192001"/>
              <a:gd name="connsiteY1890" fmla="*/ 3276842 h 6858000"/>
              <a:gd name="connsiteX1891" fmla="*/ 4843566 w 12192001"/>
              <a:gd name="connsiteY1891" fmla="*/ 3310645 h 6858000"/>
              <a:gd name="connsiteX1892" fmla="*/ 4850970 w 12192001"/>
              <a:gd name="connsiteY1892" fmla="*/ 3318156 h 6858000"/>
              <a:gd name="connsiteX1893" fmla="*/ 4854672 w 12192001"/>
              <a:gd name="connsiteY1893" fmla="*/ 3299377 h 6858000"/>
              <a:gd name="connsiteX1894" fmla="*/ 4853438 w 12192001"/>
              <a:gd name="connsiteY1894" fmla="*/ 3269330 h 6858000"/>
              <a:gd name="connsiteX1895" fmla="*/ 4850970 w 12192001"/>
              <a:gd name="connsiteY1895" fmla="*/ 3205481 h 6858000"/>
              <a:gd name="connsiteX1896" fmla="*/ 4852204 w 12192001"/>
              <a:gd name="connsiteY1896" fmla="*/ 3197969 h 6858000"/>
              <a:gd name="connsiteX1897" fmla="*/ 4853738 w 12192001"/>
              <a:gd name="connsiteY1897" fmla="*/ 3165283 h 6858000"/>
              <a:gd name="connsiteX1898" fmla="*/ 4854352 w 12192001"/>
              <a:gd name="connsiteY1898" fmla="*/ 3165544 h 6858000"/>
              <a:gd name="connsiteX1899" fmla="*/ 4868151 w 12192001"/>
              <a:gd name="connsiteY1899" fmla="*/ 3173342 h 6858000"/>
              <a:gd name="connsiteX1900" fmla="*/ 4868246 w 12192001"/>
              <a:gd name="connsiteY1900" fmla="*/ 3175434 h 6858000"/>
              <a:gd name="connsiteX1901" fmla="*/ 4868246 w 12192001"/>
              <a:gd name="connsiteY1901" fmla="*/ 3220504 h 6858000"/>
              <a:gd name="connsiteX1902" fmla="*/ 4870567 w 12192001"/>
              <a:gd name="connsiteY1902" fmla="*/ 3252287 h 6858000"/>
              <a:gd name="connsiteX1903" fmla="*/ 4869538 w 12192001"/>
              <a:gd name="connsiteY1903" fmla="*/ 3259412 h 6858000"/>
              <a:gd name="connsiteX1904" fmla="*/ 4888520 w 12192001"/>
              <a:gd name="connsiteY1904" fmla="*/ 3274431 h 6858000"/>
              <a:gd name="connsiteX1905" fmla="*/ 4888520 w 12192001"/>
              <a:gd name="connsiteY1905" fmla="*/ 3304468 h 6858000"/>
              <a:gd name="connsiteX1906" fmla="*/ 4869538 w 12192001"/>
              <a:gd name="connsiteY1906" fmla="*/ 3311978 h 6858000"/>
              <a:gd name="connsiteX1907" fmla="*/ 4858148 w 12192001"/>
              <a:gd name="connsiteY1907" fmla="*/ 3330751 h 6858000"/>
              <a:gd name="connsiteX1908" fmla="*/ 4850555 w 12192001"/>
              <a:gd name="connsiteY1908" fmla="*/ 3353280 h 6858000"/>
              <a:gd name="connsiteX1909" fmla="*/ 4865741 w 12192001"/>
              <a:gd name="connsiteY1909" fmla="*/ 3383318 h 6858000"/>
              <a:gd name="connsiteX1910" fmla="*/ 4896113 w 12192001"/>
              <a:gd name="connsiteY1910" fmla="*/ 3435884 h 6858000"/>
              <a:gd name="connsiteX1911" fmla="*/ 4888520 w 12192001"/>
              <a:gd name="connsiteY1911" fmla="*/ 3462167 h 6858000"/>
              <a:gd name="connsiteX1912" fmla="*/ 4873334 w 12192001"/>
              <a:gd name="connsiteY1912" fmla="*/ 3492205 h 6858000"/>
              <a:gd name="connsiteX1913" fmla="*/ 4877130 w 12192001"/>
              <a:gd name="connsiteY1913" fmla="*/ 3533507 h 6858000"/>
              <a:gd name="connsiteX1914" fmla="*/ 4888520 w 12192001"/>
              <a:gd name="connsiteY1914" fmla="*/ 3541016 h 6858000"/>
              <a:gd name="connsiteX1915" fmla="*/ 4869538 w 12192001"/>
              <a:gd name="connsiteY1915" fmla="*/ 3604846 h 6858000"/>
              <a:gd name="connsiteX1916" fmla="*/ 4869538 w 12192001"/>
              <a:gd name="connsiteY1916" fmla="*/ 3646149 h 6858000"/>
              <a:gd name="connsiteX1917" fmla="*/ 4865741 w 12192001"/>
              <a:gd name="connsiteY1917" fmla="*/ 3740017 h 6858000"/>
              <a:gd name="connsiteX1918" fmla="*/ 4861945 w 12192001"/>
              <a:gd name="connsiteY1918" fmla="*/ 3766300 h 6858000"/>
              <a:gd name="connsiteX1919" fmla="*/ 4865741 w 12192001"/>
              <a:gd name="connsiteY1919" fmla="*/ 3796338 h 6858000"/>
              <a:gd name="connsiteX1920" fmla="*/ 4865741 w 12192001"/>
              <a:gd name="connsiteY1920" fmla="*/ 3830130 h 6858000"/>
              <a:gd name="connsiteX1921" fmla="*/ 4888520 w 12192001"/>
              <a:gd name="connsiteY1921" fmla="*/ 3833885 h 6858000"/>
              <a:gd name="connsiteX1922" fmla="*/ 4899909 w 12192001"/>
              <a:gd name="connsiteY1922" fmla="*/ 3878942 h 6858000"/>
              <a:gd name="connsiteX1923" fmla="*/ 4896113 w 12192001"/>
              <a:gd name="connsiteY1923" fmla="*/ 3890206 h 6858000"/>
              <a:gd name="connsiteX1924" fmla="*/ 4907502 w 12192001"/>
              <a:gd name="connsiteY1924" fmla="*/ 3897715 h 6858000"/>
              <a:gd name="connsiteX1925" fmla="*/ 4918892 w 12192001"/>
              <a:gd name="connsiteY1925" fmla="*/ 3890206 h 6858000"/>
              <a:gd name="connsiteX1926" fmla="*/ 4915095 w 12192001"/>
              <a:gd name="connsiteY1926" fmla="*/ 3860168 h 6858000"/>
              <a:gd name="connsiteX1927" fmla="*/ 4922688 w 12192001"/>
              <a:gd name="connsiteY1927" fmla="*/ 3826375 h 6858000"/>
              <a:gd name="connsiteX1928" fmla="*/ 4945467 w 12192001"/>
              <a:gd name="connsiteY1928" fmla="*/ 3815111 h 6858000"/>
              <a:gd name="connsiteX1929" fmla="*/ 4953060 w 12192001"/>
              <a:gd name="connsiteY1929" fmla="*/ 3796338 h 6858000"/>
              <a:gd name="connsiteX1930" fmla="*/ 4937874 w 12192001"/>
              <a:gd name="connsiteY1930" fmla="*/ 3751281 h 6858000"/>
              <a:gd name="connsiteX1931" fmla="*/ 4937874 w 12192001"/>
              <a:gd name="connsiteY1931" fmla="*/ 3732507 h 6858000"/>
              <a:gd name="connsiteX1932" fmla="*/ 4949263 w 12192001"/>
              <a:gd name="connsiteY1932" fmla="*/ 3724998 h 6858000"/>
              <a:gd name="connsiteX1933" fmla="*/ 4968246 w 12192001"/>
              <a:gd name="connsiteY1933" fmla="*/ 3728753 h 6858000"/>
              <a:gd name="connsiteX1934" fmla="*/ 4983432 w 12192001"/>
              <a:gd name="connsiteY1934" fmla="*/ 3751281 h 6858000"/>
              <a:gd name="connsiteX1935" fmla="*/ 4991024 w 12192001"/>
              <a:gd name="connsiteY1935" fmla="*/ 3755036 h 6858000"/>
              <a:gd name="connsiteX1936" fmla="*/ 4994821 w 12192001"/>
              <a:gd name="connsiteY1936" fmla="*/ 3747526 h 6858000"/>
              <a:gd name="connsiteX1937" fmla="*/ 4991024 w 12192001"/>
              <a:gd name="connsiteY1937" fmla="*/ 3709979 h 6858000"/>
              <a:gd name="connsiteX1938" fmla="*/ 4991024 w 12192001"/>
              <a:gd name="connsiteY1938" fmla="*/ 3706224 h 6858000"/>
              <a:gd name="connsiteX1939" fmla="*/ 4998617 w 12192001"/>
              <a:gd name="connsiteY1939" fmla="*/ 3706224 h 6858000"/>
              <a:gd name="connsiteX1940" fmla="*/ 5010007 w 12192001"/>
              <a:gd name="connsiteY1940" fmla="*/ 3702470 h 6858000"/>
              <a:gd name="connsiteX1941" fmla="*/ 5010007 w 12192001"/>
              <a:gd name="connsiteY1941" fmla="*/ 3676187 h 6858000"/>
              <a:gd name="connsiteX1942" fmla="*/ 5021396 w 12192001"/>
              <a:gd name="connsiteY1942" fmla="*/ 3709979 h 6858000"/>
              <a:gd name="connsiteX1943" fmla="*/ 5032786 w 12192001"/>
              <a:gd name="connsiteY1943" fmla="*/ 3713734 h 6858000"/>
              <a:gd name="connsiteX1944" fmla="*/ 5055564 w 12192001"/>
              <a:gd name="connsiteY1944" fmla="*/ 3724998 h 6858000"/>
              <a:gd name="connsiteX1945" fmla="*/ 5055564 w 12192001"/>
              <a:gd name="connsiteY1945" fmla="*/ 3740017 h 6858000"/>
              <a:gd name="connsiteX1946" fmla="*/ 5063158 w 12192001"/>
              <a:gd name="connsiteY1946" fmla="*/ 3740017 h 6858000"/>
              <a:gd name="connsiteX1947" fmla="*/ 5066954 w 12192001"/>
              <a:gd name="connsiteY1947" fmla="*/ 3740017 h 6858000"/>
              <a:gd name="connsiteX1948" fmla="*/ 5082140 w 12192001"/>
              <a:gd name="connsiteY1948" fmla="*/ 3668677 h 6858000"/>
              <a:gd name="connsiteX1949" fmla="*/ 5101122 w 12192001"/>
              <a:gd name="connsiteY1949" fmla="*/ 3623620 h 6858000"/>
              <a:gd name="connsiteX1950" fmla="*/ 5108715 w 12192001"/>
              <a:gd name="connsiteY1950" fmla="*/ 3616110 h 6858000"/>
              <a:gd name="connsiteX1951" fmla="*/ 5116308 w 12192001"/>
              <a:gd name="connsiteY1951" fmla="*/ 3627375 h 6858000"/>
              <a:gd name="connsiteX1952" fmla="*/ 5116308 w 12192001"/>
              <a:gd name="connsiteY1952" fmla="*/ 3661168 h 6858000"/>
              <a:gd name="connsiteX1953" fmla="*/ 5120104 w 12192001"/>
              <a:gd name="connsiteY1953" fmla="*/ 3668677 h 6858000"/>
              <a:gd name="connsiteX1954" fmla="*/ 5127697 w 12192001"/>
              <a:gd name="connsiteY1954" fmla="*/ 3664922 h 6858000"/>
              <a:gd name="connsiteX1955" fmla="*/ 5135290 w 12192001"/>
              <a:gd name="connsiteY1955" fmla="*/ 3642394 h 6858000"/>
              <a:gd name="connsiteX1956" fmla="*/ 5135290 w 12192001"/>
              <a:gd name="connsiteY1956" fmla="*/ 3608601 h 6858000"/>
              <a:gd name="connsiteX1957" fmla="*/ 5150476 w 12192001"/>
              <a:gd name="connsiteY1957" fmla="*/ 3604846 h 6858000"/>
              <a:gd name="connsiteX1958" fmla="*/ 5158069 w 12192001"/>
              <a:gd name="connsiteY1958" fmla="*/ 3604846 h 6858000"/>
              <a:gd name="connsiteX1959" fmla="*/ 5180848 w 12192001"/>
              <a:gd name="connsiteY1959" fmla="*/ 3661168 h 6858000"/>
              <a:gd name="connsiteX1960" fmla="*/ 5173255 w 12192001"/>
              <a:gd name="connsiteY1960" fmla="*/ 3792583 h 6858000"/>
              <a:gd name="connsiteX1961" fmla="*/ 5180848 w 12192001"/>
              <a:gd name="connsiteY1961" fmla="*/ 3811357 h 6858000"/>
              <a:gd name="connsiteX1962" fmla="*/ 5188441 w 12192001"/>
              <a:gd name="connsiteY1962" fmla="*/ 3792583 h 6858000"/>
              <a:gd name="connsiteX1963" fmla="*/ 5196034 w 12192001"/>
              <a:gd name="connsiteY1963" fmla="*/ 3747526 h 6858000"/>
              <a:gd name="connsiteX1964" fmla="*/ 5196034 w 12192001"/>
              <a:gd name="connsiteY1964" fmla="*/ 3698715 h 6858000"/>
              <a:gd name="connsiteX1965" fmla="*/ 5199830 w 12192001"/>
              <a:gd name="connsiteY1965" fmla="*/ 3623620 h 6858000"/>
              <a:gd name="connsiteX1966" fmla="*/ 5249185 w 12192001"/>
              <a:gd name="connsiteY1966" fmla="*/ 3495959 h 6858000"/>
              <a:gd name="connsiteX1967" fmla="*/ 5260573 w 12192001"/>
              <a:gd name="connsiteY1967" fmla="*/ 3450903 h 6858000"/>
              <a:gd name="connsiteX1968" fmla="*/ 5264370 w 12192001"/>
              <a:gd name="connsiteY1968" fmla="*/ 3435884 h 6858000"/>
              <a:gd name="connsiteX1969" fmla="*/ 5271963 w 12192001"/>
              <a:gd name="connsiteY1969" fmla="*/ 3450903 h 6858000"/>
              <a:gd name="connsiteX1970" fmla="*/ 5271963 w 12192001"/>
              <a:gd name="connsiteY1970" fmla="*/ 3646149 h 6858000"/>
              <a:gd name="connsiteX1971" fmla="*/ 5309928 w 12192001"/>
              <a:gd name="connsiteY1971" fmla="*/ 3702470 h 6858000"/>
              <a:gd name="connsiteX1972" fmla="*/ 5317520 w 12192001"/>
              <a:gd name="connsiteY1972" fmla="*/ 3702470 h 6858000"/>
              <a:gd name="connsiteX1973" fmla="*/ 5347892 w 12192001"/>
              <a:gd name="connsiteY1973" fmla="*/ 3687451 h 6858000"/>
              <a:gd name="connsiteX1974" fmla="*/ 5370671 w 12192001"/>
              <a:gd name="connsiteY1974" fmla="*/ 3664922 h 6858000"/>
              <a:gd name="connsiteX1975" fmla="*/ 5416229 w 12192001"/>
              <a:gd name="connsiteY1975" fmla="*/ 3631129 h 6858000"/>
              <a:gd name="connsiteX1976" fmla="*/ 5480768 w 12192001"/>
              <a:gd name="connsiteY1976" fmla="*/ 3589827 h 6858000"/>
              <a:gd name="connsiteX1977" fmla="*/ 5484565 w 12192001"/>
              <a:gd name="connsiteY1977" fmla="*/ 3574809 h 6858000"/>
              <a:gd name="connsiteX1978" fmla="*/ 5492158 w 12192001"/>
              <a:gd name="connsiteY1978" fmla="*/ 3533507 h 6858000"/>
              <a:gd name="connsiteX1979" fmla="*/ 5495954 w 12192001"/>
              <a:gd name="connsiteY1979" fmla="*/ 3518488 h 6858000"/>
              <a:gd name="connsiteX1980" fmla="*/ 5495954 w 12192001"/>
              <a:gd name="connsiteY1980" fmla="*/ 3488450 h 6858000"/>
              <a:gd name="connsiteX1981" fmla="*/ 5484565 w 12192001"/>
              <a:gd name="connsiteY1981" fmla="*/ 3435884 h 6858000"/>
              <a:gd name="connsiteX1982" fmla="*/ 5488361 w 12192001"/>
              <a:gd name="connsiteY1982" fmla="*/ 3398336 h 6858000"/>
              <a:gd name="connsiteX1983" fmla="*/ 5498621 w 12192001"/>
              <a:gd name="connsiteY1983" fmla="*/ 3376078 h 6858000"/>
              <a:gd name="connsiteX1984" fmla="*/ 5499891 w 12192001"/>
              <a:gd name="connsiteY1984" fmla="*/ 3377898 h 6858000"/>
              <a:gd name="connsiteX1985" fmla="*/ 5507598 w 12192001"/>
              <a:gd name="connsiteY1985" fmla="*/ 3419213 h 6858000"/>
              <a:gd name="connsiteX1986" fmla="*/ 5507598 w 12192001"/>
              <a:gd name="connsiteY1986" fmla="*/ 3468039 h 6858000"/>
              <a:gd name="connsiteX1987" fmla="*/ 5507598 w 12192001"/>
              <a:gd name="connsiteY1987" fmla="*/ 3513109 h 6858000"/>
              <a:gd name="connsiteX1988" fmla="*/ 5523011 w 12192001"/>
              <a:gd name="connsiteY1988" fmla="*/ 3531888 h 6858000"/>
              <a:gd name="connsiteX1989" fmla="*/ 5542278 w 12192001"/>
              <a:gd name="connsiteY1989" fmla="*/ 3524377 h 6858000"/>
              <a:gd name="connsiteX1990" fmla="*/ 5542278 w 12192001"/>
              <a:gd name="connsiteY1990" fmla="*/ 3505598 h 6858000"/>
              <a:gd name="connsiteX1991" fmla="*/ 5553839 w 12192001"/>
              <a:gd name="connsiteY1991" fmla="*/ 3486818 h 6858000"/>
              <a:gd name="connsiteX1992" fmla="*/ 5573106 w 12192001"/>
              <a:gd name="connsiteY1992" fmla="*/ 3464283 h 6858000"/>
              <a:gd name="connsiteX1993" fmla="*/ 5584666 w 12192001"/>
              <a:gd name="connsiteY1993" fmla="*/ 3430480 h 6858000"/>
              <a:gd name="connsiteX1994" fmla="*/ 5584666 w 12192001"/>
              <a:gd name="connsiteY1994" fmla="*/ 3396677 h 6858000"/>
              <a:gd name="connsiteX1995" fmla="*/ 5580813 w 12192001"/>
              <a:gd name="connsiteY1995" fmla="*/ 3344096 h 6858000"/>
              <a:gd name="connsiteX1996" fmla="*/ 5584666 w 12192001"/>
              <a:gd name="connsiteY1996" fmla="*/ 3336584 h 6858000"/>
              <a:gd name="connsiteX1997" fmla="*/ 5596227 w 12192001"/>
              <a:gd name="connsiteY1997" fmla="*/ 3340340 h 6858000"/>
              <a:gd name="connsiteX1998" fmla="*/ 5603933 w 12192001"/>
              <a:gd name="connsiteY1998" fmla="*/ 3362875 h 6858000"/>
              <a:gd name="connsiteX1999" fmla="*/ 5630907 w 12192001"/>
              <a:gd name="connsiteY1999" fmla="*/ 3370386 h 6858000"/>
              <a:gd name="connsiteX2000" fmla="*/ 5634761 w 12192001"/>
              <a:gd name="connsiteY2000" fmla="*/ 3332828 h 6858000"/>
              <a:gd name="connsiteX2001" fmla="*/ 5638614 w 12192001"/>
              <a:gd name="connsiteY2001" fmla="*/ 3347852 h 6858000"/>
              <a:gd name="connsiteX2002" fmla="*/ 5638614 w 12192001"/>
              <a:gd name="connsiteY2002" fmla="*/ 3381654 h 6858000"/>
              <a:gd name="connsiteX2003" fmla="*/ 5650174 w 12192001"/>
              <a:gd name="connsiteY2003" fmla="*/ 3415457 h 6858000"/>
              <a:gd name="connsiteX2004" fmla="*/ 5673295 w 12192001"/>
              <a:gd name="connsiteY2004" fmla="*/ 3422969 h 6858000"/>
              <a:gd name="connsiteX2005" fmla="*/ 5684855 w 12192001"/>
              <a:gd name="connsiteY2005" fmla="*/ 3404189 h 6858000"/>
              <a:gd name="connsiteX2006" fmla="*/ 5681002 w 12192001"/>
              <a:gd name="connsiteY2006" fmla="*/ 3374142 h 6858000"/>
              <a:gd name="connsiteX2007" fmla="*/ 5673295 w 12192001"/>
              <a:gd name="connsiteY2007" fmla="*/ 3310293 h 6858000"/>
              <a:gd name="connsiteX2008" fmla="*/ 5677148 w 12192001"/>
              <a:gd name="connsiteY2008" fmla="*/ 3302781 h 6858000"/>
              <a:gd name="connsiteX2009" fmla="*/ 5684855 w 12192001"/>
              <a:gd name="connsiteY2009" fmla="*/ 3250199 h 6858000"/>
              <a:gd name="connsiteX2010" fmla="*/ 5692562 w 12192001"/>
              <a:gd name="connsiteY2010" fmla="*/ 3171326 h 6858000"/>
              <a:gd name="connsiteX2011" fmla="*/ 5692562 w 12192001"/>
              <a:gd name="connsiteY2011" fmla="*/ 3167570 h 6858000"/>
              <a:gd name="connsiteX2012" fmla="*/ 5696415 w 12192001"/>
              <a:gd name="connsiteY2012" fmla="*/ 3167570 h 6858000"/>
              <a:gd name="connsiteX2013" fmla="*/ 5704122 w 12192001"/>
              <a:gd name="connsiteY2013" fmla="*/ 3171326 h 6858000"/>
              <a:gd name="connsiteX2014" fmla="*/ 5704122 w 12192001"/>
              <a:gd name="connsiteY2014" fmla="*/ 3182594 h 6858000"/>
              <a:gd name="connsiteX2015" fmla="*/ 5704122 w 12192001"/>
              <a:gd name="connsiteY2015" fmla="*/ 3250199 h 6858000"/>
              <a:gd name="connsiteX2016" fmla="*/ 5711829 w 12192001"/>
              <a:gd name="connsiteY2016" fmla="*/ 3261467 h 6858000"/>
              <a:gd name="connsiteX2017" fmla="*/ 5727243 w 12192001"/>
              <a:gd name="connsiteY2017" fmla="*/ 3280246 h 6858000"/>
              <a:gd name="connsiteX2018" fmla="*/ 5727243 w 12192001"/>
              <a:gd name="connsiteY2018" fmla="*/ 3325316 h 6858000"/>
              <a:gd name="connsiteX2019" fmla="*/ 5734950 w 12192001"/>
              <a:gd name="connsiteY2019" fmla="*/ 3359119 h 6858000"/>
              <a:gd name="connsiteX2020" fmla="*/ 5739909 w 12192001"/>
              <a:gd name="connsiteY2020" fmla="*/ 3351064 h 6858000"/>
              <a:gd name="connsiteX2021" fmla="*/ 5745618 w 12192001"/>
              <a:gd name="connsiteY2021" fmla="*/ 3366421 h 6858000"/>
              <a:gd name="connsiteX2022" fmla="*/ 5760329 w 12192001"/>
              <a:gd name="connsiteY2022" fmla="*/ 3398336 h 6858000"/>
              <a:gd name="connsiteX2023" fmla="*/ 5764126 w 12192001"/>
              <a:gd name="connsiteY2023" fmla="*/ 3435884 h 6858000"/>
              <a:gd name="connsiteX2024" fmla="*/ 5752736 w 12192001"/>
              <a:gd name="connsiteY2024" fmla="*/ 3488450 h 6858000"/>
              <a:gd name="connsiteX2025" fmla="*/ 5752736 w 12192001"/>
              <a:gd name="connsiteY2025" fmla="*/ 3518488 h 6858000"/>
              <a:gd name="connsiteX2026" fmla="*/ 5756533 w 12192001"/>
              <a:gd name="connsiteY2026" fmla="*/ 3533507 h 6858000"/>
              <a:gd name="connsiteX2027" fmla="*/ 5764126 w 12192001"/>
              <a:gd name="connsiteY2027" fmla="*/ 3574809 h 6858000"/>
              <a:gd name="connsiteX2028" fmla="*/ 5767922 w 12192001"/>
              <a:gd name="connsiteY2028" fmla="*/ 3589827 h 6858000"/>
              <a:gd name="connsiteX2029" fmla="*/ 5832462 w 12192001"/>
              <a:gd name="connsiteY2029" fmla="*/ 3631129 h 6858000"/>
              <a:gd name="connsiteX2030" fmla="*/ 5878019 w 12192001"/>
              <a:gd name="connsiteY2030" fmla="*/ 3664922 h 6858000"/>
              <a:gd name="connsiteX2031" fmla="*/ 5900798 w 12192001"/>
              <a:gd name="connsiteY2031" fmla="*/ 3687451 h 6858000"/>
              <a:gd name="connsiteX2032" fmla="*/ 5931170 w 12192001"/>
              <a:gd name="connsiteY2032" fmla="*/ 3702470 h 6858000"/>
              <a:gd name="connsiteX2033" fmla="*/ 5938763 w 12192001"/>
              <a:gd name="connsiteY2033" fmla="*/ 3702470 h 6858000"/>
              <a:gd name="connsiteX2034" fmla="*/ 5976728 w 12192001"/>
              <a:gd name="connsiteY2034" fmla="*/ 3646149 h 6858000"/>
              <a:gd name="connsiteX2035" fmla="*/ 5976728 w 12192001"/>
              <a:gd name="connsiteY2035" fmla="*/ 3450903 h 6858000"/>
              <a:gd name="connsiteX2036" fmla="*/ 5984321 w 12192001"/>
              <a:gd name="connsiteY2036" fmla="*/ 3435884 h 6858000"/>
              <a:gd name="connsiteX2037" fmla="*/ 5988117 w 12192001"/>
              <a:gd name="connsiteY2037" fmla="*/ 3450903 h 6858000"/>
              <a:gd name="connsiteX2038" fmla="*/ 5999506 w 12192001"/>
              <a:gd name="connsiteY2038" fmla="*/ 3495959 h 6858000"/>
              <a:gd name="connsiteX2039" fmla="*/ 6048861 w 12192001"/>
              <a:gd name="connsiteY2039" fmla="*/ 3623620 h 6858000"/>
              <a:gd name="connsiteX2040" fmla="*/ 6052657 w 12192001"/>
              <a:gd name="connsiteY2040" fmla="*/ 3698715 h 6858000"/>
              <a:gd name="connsiteX2041" fmla="*/ 6052657 w 12192001"/>
              <a:gd name="connsiteY2041" fmla="*/ 3747526 h 6858000"/>
              <a:gd name="connsiteX2042" fmla="*/ 6060250 w 12192001"/>
              <a:gd name="connsiteY2042" fmla="*/ 3792583 h 6858000"/>
              <a:gd name="connsiteX2043" fmla="*/ 6067843 w 12192001"/>
              <a:gd name="connsiteY2043" fmla="*/ 3811357 h 6858000"/>
              <a:gd name="connsiteX2044" fmla="*/ 6075436 w 12192001"/>
              <a:gd name="connsiteY2044" fmla="*/ 3792583 h 6858000"/>
              <a:gd name="connsiteX2045" fmla="*/ 6067843 w 12192001"/>
              <a:gd name="connsiteY2045" fmla="*/ 3661168 h 6858000"/>
              <a:gd name="connsiteX2046" fmla="*/ 6090622 w 12192001"/>
              <a:gd name="connsiteY2046" fmla="*/ 3604846 h 6858000"/>
              <a:gd name="connsiteX2047" fmla="*/ 6098214 w 12192001"/>
              <a:gd name="connsiteY2047" fmla="*/ 3604846 h 6858000"/>
              <a:gd name="connsiteX2048" fmla="*/ 6113400 w 12192001"/>
              <a:gd name="connsiteY2048" fmla="*/ 3608601 h 6858000"/>
              <a:gd name="connsiteX2049" fmla="*/ 6113400 w 12192001"/>
              <a:gd name="connsiteY2049" fmla="*/ 3642394 h 6858000"/>
              <a:gd name="connsiteX2050" fmla="*/ 6120993 w 12192001"/>
              <a:gd name="connsiteY2050" fmla="*/ 3664922 h 6858000"/>
              <a:gd name="connsiteX2051" fmla="*/ 6128586 w 12192001"/>
              <a:gd name="connsiteY2051" fmla="*/ 3668677 h 6858000"/>
              <a:gd name="connsiteX2052" fmla="*/ 6132383 w 12192001"/>
              <a:gd name="connsiteY2052" fmla="*/ 3661168 h 6858000"/>
              <a:gd name="connsiteX2053" fmla="*/ 6132383 w 12192001"/>
              <a:gd name="connsiteY2053" fmla="*/ 3627375 h 6858000"/>
              <a:gd name="connsiteX2054" fmla="*/ 6139976 w 12192001"/>
              <a:gd name="connsiteY2054" fmla="*/ 3616110 h 6858000"/>
              <a:gd name="connsiteX2055" fmla="*/ 6147569 w 12192001"/>
              <a:gd name="connsiteY2055" fmla="*/ 3623620 h 6858000"/>
              <a:gd name="connsiteX2056" fmla="*/ 6166551 w 12192001"/>
              <a:gd name="connsiteY2056" fmla="*/ 3668677 h 6858000"/>
              <a:gd name="connsiteX2057" fmla="*/ 6181737 w 12192001"/>
              <a:gd name="connsiteY2057" fmla="*/ 3740017 h 6858000"/>
              <a:gd name="connsiteX2058" fmla="*/ 6185533 w 12192001"/>
              <a:gd name="connsiteY2058" fmla="*/ 3740017 h 6858000"/>
              <a:gd name="connsiteX2059" fmla="*/ 6193126 w 12192001"/>
              <a:gd name="connsiteY2059" fmla="*/ 3740017 h 6858000"/>
              <a:gd name="connsiteX2060" fmla="*/ 6193126 w 12192001"/>
              <a:gd name="connsiteY2060" fmla="*/ 3724998 h 6858000"/>
              <a:gd name="connsiteX2061" fmla="*/ 6215905 w 12192001"/>
              <a:gd name="connsiteY2061" fmla="*/ 3713734 h 6858000"/>
              <a:gd name="connsiteX2062" fmla="*/ 6227294 w 12192001"/>
              <a:gd name="connsiteY2062" fmla="*/ 3709979 h 6858000"/>
              <a:gd name="connsiteX2063" fmla="*/ 6238684 w 12192001"/>
              <a:gd name="connsiteY2063" fmla="*/ 3676187 h 6858000"/>
              <a:gd name="connsiteX2064" fmla="*/ 6238684 w 12192001"/>
              <a:gd name="connsiteY2064" fmla="*/ 3702470 h 6858000"/>
              <a:gd name="connsiteX2065" fmla="*/ 6250073 w 12192001"/>
              <a:gd name="connsiteY2065" fmla="*/ 3706224 h 6858000"/>
              <a:gd name="connsiteX2066" fmla="*/ 6257666 w 12192001"/>
              <a:gd name="connsiteY2066" fmla="*/ 3706224 h 6858000"/>
              <a:gd name="connsiteX2067" fmla="*/ 6257666 w 12192001"/>
              <a:gd name="connsiteY2067" fmla="*/ 3709979 h 6858000"/>
              <a:gd name="connsiteX2068" fmla="*/ 6253870 w 12192001"/>
              <a:gd name="connsiteY2068" fmla="*/ 3747526 h 6858000"/>
              <a:gd name="connsiteX2069" fmla="*/ 6257666 w 12192001"/>
              <a:gd name="connsiteY2069" fmla="*/ 3755036 h 6858000"/>
              <a:gd name="connsiteX2070" fmla="*/ 6265259 w 12192001"/>
              <a:gd name="connsiteY2070" fmla="*/ 3751281 h 6858000"/>
              <a:gd name="connsiteX2071" fmla="*/ 6280445 w 12192001"/>
              <a:gd name="connsiteY2071" fmla="*/ 3728753 h 6858000"/>
              <a:gd name="connsiteX2072" fmla="*/ 6299427 w 12192001"/>
              <a:gd name="connsiteY2072" fmla="*/ 3724998 h 6858000"/>
              <a:gd name="connsiteX2073" fmla="*/ 6310816 w 12192001"/>
              <a:gd name="connsiteY2073" fmla="*/ 3732507 h 6858000"/>
              <a:gd name="connsiteX2074" fmla="*/ 6310816 w 12192001"/>
              <a:gd name="connsiteY2074" fmla="*/ 3751281 h 6858000"/>
              <a:gd name="connsiteX2075" fmla="*/ 6295631 w 12192001"/>
              <a:gd name="connsiteY2075" fmla="*/ 3796338 h 6858000"/>
              <a:gd name="connsiteX2076" fmla="*/ 6303224 w 12192001"/>
              <a:gd name="connsiteY2076" fmla="*/ 3815111 h 6858000"/>
              <a:gd name="connsiteX2077" fmla="*/ 6326002 w 12192001"/>
              <a:gd name="connsiteY2077" fmla="*/ 3826375 h 6858000"/>
              <a:gd name="connsiteX2078" fmla="*/ 6333595 w 12192001"/>
              <a:gd name="connsiteY2078" fmla="*/ 3860168 h 6858000"/>
              <a:gd name="connsiteX2079" fmla="*/ 6329799 w 12192001"/>
              <a:gd name="connsiteY2079" fmla="*/ 3890206 h 6858000"/>
              <a:gd name="connsiteX2080" fmla="*/ 6341188 w 12192001"/>
              <a:gd name="connsiteY2080" fmla="*/ 3897715 h 6858000"/>
              <a:gd name="connsiteX2081" fmla="*/ 6352578 w 12192001"/>
              <a:gd name="connsiteY2081" fmla="*/ 3890206 h 6858000"/>
              <a:gd name="connsiteX2082" fmla="*/ 6348781 w 12192001"/>
              <a:gd name="connsiteY2082" fmla="*/ 3878942 h 6858000"/>
              <a:gd name="connsiteX2083" fmla="*/ 6360171 w 12192001"/>
              <a:gd name="connsiteY2083" fmla="*/ 3833885 h 6858000"/>
              <a:gd name="connsiteX2084" fmla="*/ 6382949 w 12192001"/>
              <a:gd name="connsiteY2084" fmla="*/ 3830130 h 6858000"/>
              <a:gd name="connsiteX2085" fmla="*/ 6382949 w 12192001"/>
              <a:gd name="connsiteY2085" fmla="*/ 3796338 h 6858000"/>
              <a:gd name="connsiteX2086" fmla="*/ 6386746 w 12192001"/>
              <a:gd name="connsiteY2086" fmla="*/ 3766300 h 6858000"/>
              <a:gd name="connsiteX2087" fmla="*/ 6382949 w 12192001"/>
              <a:gd name="connsiteY2087" fmla="*/ 3740017 h 6858000"/>
              <a:gd name="connsiteX2088" fmla="*/ 6379153 w 12192001"/>
              <a:gd name="connsiteY2088" fmla="*/ 3646149 h 6858000"/>
              <a:gd name="connsiteX2089" fmla="*/ 6379153 w 12192001"/>
              <a:gd name="connsiteY2089" fmla="*/ 3604846 h 6858000"/>
              <a:gd name="connsiteX2090" fmla="*/ 6360171 w 12192001"/>
              <a:gd name="connsiteY2090" fmla="*/ 3541016 h 6858000"/>
              <a:gd name="connsiteX2091" fmla="*/ 6371560 w 12192001"/>
              <a:gd name="connsiteY2091" fmla="*/ 3533507 h 6858000"/>
              <a:gd name="connsiteX2092" fmla="*/ 6375356 w 12192001"/>
              <a:gd name="connsiteY2092" fmla="*/ 3492205 h 6858000"/>
              <a:gd name="connsiteX2093" fmla="*/ 6360171 w 12192001"/>
              <a:gd name="connsiteY2093" fmla="*/ 3462167 h 6858000"/>
              <a:gd name="connsiteX2094" fmla="*/ 6352578 w 12192001"/>
              <a:gd name="connsiteY2094" fmla="*/ 3435884 h 6858000"/>
              <a:gd name="connsiteX2095" fmla="*/ 6382949 w 12192001"/>
              <a:gd name="connsiteY2095" fmla="*/ 3383318 h 6858000"/>
              <a:gd name="connsiteX2096" fmla="*/ 6398135 w 12192001"/>
              <a:gd name="connsiteY2096" fmla="*/ 3353280 h 6858000"/>
              <a:gd name="connsiteX2097" fmla="*/ 6390542 w 12192001"/>
              <a:gd name="connsiteY2097" fmla="*/ 3330751 h 6858000"/>
              <a:gd name="connsiteX2098" fmla="*/ 6379153 w 12192001"/>
              <a:gd name="connsiteY2098" fmla="*/ 3311978 h 6858000"/>
              <a:gd name="connsiteX2099" fmla="*/ 6360171 w 12192001"/>
              <a:gd name="connsiteY2099" fmla="*/ 3304468 h 6858000"/>
              <a:gd name="connsiteX2100" fmla="*/ 6360171 w 12192001"/>
              <a:gd name="connsiteY2100" fmla="*/ 3274431 h 6858000"/>
              <a:gd name="connsiteX2101" fmla="*/ 6379153 w 12192001"/>
              <a:gd name="connsiteY2101" fmla="*/ 3259412 h 6858000"/>
              <a:gd name="connsiteX2102" fmla="*/ 6375356 w 12192001"/>
              <a:gd name="connsiteY2102" fmla="*/ 3233129 h 6858000"/>
              <a:gd name="connsiteX2103" fmla="*/ 6363967 w 12192001"/>
              <a:gd name="connsiteY2103" fmla="*/ 3191827 h 6858000"/>
              <a:gd name="connsiteX2104" fmla="*/ 6367763 w 12192001"/>
              <a:gd name="connsiteY2104" fmla="*/ 3180562 h 6858000"/>
              <a:gd name="connsiteX2105" fmla="*/ 6394339 w 12192001"/>
              <a:gd name="connsiteY2105" fmla="*/ 3165544 h 6858000"/>
              <a:gd name="connsiteX2106" fmla="*/ 6401932 w 12192001"/>
              <a:gd name="connsiteY2106" fmla="*/ 3154279 h 6858000"/>
              <a:gd name="connsiteX2107" fmla="*/ 6371560 w 12192001"/>
              <a:gd name="connsiteY2107" fmla="*/ 3101713 h 6858000"/>
              <a:gd name="connsiteX2108" fmla="*/ 6363967 w 12192001"/>
              <a:gd name="connsiteY2108" fmla="*/ 3094204 h 6858000"/>
              <a:gd name="connsiteX2109" fmla="*/ 6356374 w 12192001"/>
              <a:gd name="connsiteY2109" fmla="*/ 3101713 h 6858000"/>
              <a:gd name="connsiteX2110" fmla="*/ 6352578 w 12192001"/>
              <a:gd name="connsiteY2110" fmla="*/ 3154279 h 6858000"/>
              <a:gd name="connsiteX2111" fmla="*/ 6348781 w 12192001"/>
              <a:gd name="connsiteY2111" fmla="*/ 3165544 h 6858000"/>
              <a:gd name="connsiteX2112" fmla="*/ 6337392 w 12192001"/>
              <a:gd name="connsiteY2112" fmla="*/ 3184317 h 6858000"/>
              <a:gd name="connsiteX2113" fmla="*/ 6322206 w 12192001"/>
              <a:gd name="connsiteY2113" fmla="*/ 3191827 h 6858000"/>
              <a:gd name="connsiteX2114" fmla="*/ 6307020 w 12192001"/>
              <a:gd name="connsiteY2114" fmla="*/ 3180562 h 6858000"/>
              <a:gd name="connsiteX2115" fmla="*/ 6307020 w 12192001"/>
              <a:gd name="connsiteY2115" fmla="*/ 3195581 h 6858000"/>
              <a:gd name="connsiteX2116" fmla="*/ 6310816 w 12192001"/>
              <a:gd name="connsiteY2116" fmla="*/ 3221864 h 6858000"/>
              <a:gd name="connsiteX2117" fmla="*/ 6307020 w 12192001"/>
              <a:gd name="connsiteY2117" fmla="*/ 3251902 h 6858000"/>
              <a:gd name="connsiteX2118" fmla="*/ 6288038 w 12192001"/>
              <a:gd name="connsiteY2118" fmla="*/ 3270676 h 6858000"/>
              <a:gd name="connsiteX2119" fmla="*/ 6284241 w 12192001"/>
              <a:gd name="connsiteY2119" fmla="*/ 3285695 h 6858000"/>
              <a:gd name="connsiteX2120" fmla="*/ 6284241 w 12192001"/>
              <a:gd name="connsiteY2120" fmla="*/ 3345770 h 6858000"/>
              <a:gd name="connsiteX2121" fmla="*/ 6284241 w 12192001"/>
              <a:gd name="connsiteY2121" fmla="*/ 3409601 h 6858000"/>
              <a:gd name="connsiteX2122" fmla="*/ 6280445 w 12192001"/>
              <a:gd name="connsiteY2122" fmla="*/ 3409601 h 6858000"/>
              <a:gd name="connsiteX2123" fmla="*/ 6276648 w 12192001"/>
              <a:gd name="connsiteY2123" fmla="*/ 3345770 h 6858000"/>
              <a:gd name="connsiteX2124" fmla="*/ 6265259 w 12192001"/>
              <a:gd name="connsiteY2124" fmla="*/ 3360789 h 6858000"/>
              <a:gd name="connsiteX2125" fmla="*/ 6253870 w 12192001"/>
              <a:gd name="connsiteY2125" fmla="*/ 3473431 h 6858000"/>
              <a:gd name="connsiteX2126" fmla="*/ 6253870 w 12192001"/>
              <a:gd name="connsiteY2126" fmla="*/ 3495959 h 6858000"/>
              <a:gd name="connsiteX2127" fmla="*/ 6231091 w 12192001"/>
              <a:gd name="connsiteY2127" fmla="*/ 3544771 h 6858000"/>
              <a:gd name="connsiteX2128" fmla="*/ 6231091 w 12192001"/>
              <a:gd name="connsiteY2128" fmla="*/ 3578563 h 6858000"/>
              <a:gd name="connsiteX2129" fmla="*/ 6223498 w 12192001"/>
              <a:gd name="connsiteY2129" fmla="*/ 3589827 h 6858000"/>
              <a:gd name="connsiteX2130" fmla="*/ 6212108 w 12192001"/>
              <a:gd name="connsiteY2130" fmla="*/ 3586073 h 6858000"/>
              <a:gd name="connsiteX2131" fmla="*/ 6208312 w 12192001"/>
              <a:gd name="connsiteY2131" fmla="*/ 3559790 h 6858000"/>
              <a:gd name="connsiteX2132" fmla="*/ 6227294 w 12192001"/>
              <a:gd name="connsiteY2132" fmla="*/ 3544771 h 6858000"/>
              <a:gd name="connsiteX2133" fmla="*/ 6231091 w 12192001"/>
              <a:gd name="connsiteY2133" fmla="*/ 3507223 h 6858000"/>
              <a:gd name="connsiteX2134" fmla="*/ 6231091 w 12192001"/>
              <a:gd name="connsiteY2134" fmla="*/ 3462167 h 6858000"/>
              <a:gd name="connsiteX2135" fmla="*/ 6231091 w 12192001"/>
              <a:gd name="connsiteY2135" fmla="*/ 3443393 h 6858000"/>
              <a:gd name="connsiteX2136" fmla="*/ 6227294 w 12192001"/>
              <a:gd name="connsiteY2136" fmla="*/ 3417110 h 6858000"/>
              <a:gd name="connsiteX2137" fmla="*/ 6231091 w 12192001"/>
              <a:gd name="connsiteY2137" fmla="*/ 3390827 h 6858000"/>
              <a:gd name="connsiteX2138" fmla="*/ 6227294 w 12192001"/>
              <a:gd name="connsiteY2138" fmla="*/ 3375808 h 6858000"/>
              <a:gd name="connsiteX2139" fmla="*/ 6238684 w 12192001"/>
              <a:gd name="connsiteY2139" fmla="*/ 3368299 h 6858000"/>
              <a:gd name="connsiteX2140" fmla="*/ 6238684 w 12192001"/>
              <a:gd name="connsiteY2140" fmla="*/ 3349525 h 6858000"/>
              <a:gd name="connsiteX2141" fmla="*/ 6231091 w 12192001"/>
              <a:gd name="connsiteY2141" fmla="*/ 3342016 h 6858000"/>
              <a:gd name="connsiteX2142" fmla="*/ 6246277 w 12192001"/>
              <a:gd name="connsiteY2142" fmla="*/ 3338261 h 6858000"/>
              <a:gd name="connsiteX2143" fmla="*/ 6246277 w 12192001"/>
              <a:gd name="connsiteY2143" fmla="*/ 3315733 h 6858000"/>
              <a:gd name="connsiteX2144" fmla="*/ 6238684 w 12192001"/>
              <a:gd name="connsiteY2144" fmla="*/ 3308223 h 6858000"/>
              <a:gd name="connsiteX2145" fmla="*/ 6253870 w 12192001"/>
              <a:gd name="connsiteY2145" fmla="*/ 3304468 h 6858000"/>
              <a:gd name="connsiteX2146" fmla="*/ 6257666 w 12192001"/>
              <a:gd name="connsiteY2146" fmla="*/ 3244393 h 6858000"/>
              <a:gd name="connsiteX2147" fmla="*/ 6257666 w 12192001"/>
              <a:gd name="connsiteY2147" fmla="*/ 3233129 h 6858000"/>
              <a:gd name="connsiteX2148" fmla="*/ 6253870 w 12192001"/>
              <a:gd name="connsiteY2148" fmla="*/ 3218110 h 6858000"/>
              <a:gd name="connsiteX2149" fmla="*/ 6246277 w 12192001"/>
              <a:gd name="connsiteY2149" fmla="*/ 3184317 h 6858000"/>
              <a:gd name="connsiteX2150" fmla="*/ 6246277 w 12192001"/>
              <a:gd name="connsiteY2150" fmla="*/ 3150525 h 6858000"/>
              <a:gd name="connsiteX2151" fmla="*/ 6253870 w 12192001"/>
              <a:gd name="connsiteY2151" fmla="*/ 3116732 h 6858000"/>
              <a:gd name="connsiteX2152" fmla="*/ 6253870 w 12192001"/>
              <a:gd name="connsiteY2152" fmla="*/ 3090449 h 6858000"/>
              <a:gd name="connsiteX2153" fmla="*/ 6246277 w 12192001"/>
              <a:gd name="connsiteY2153" fmla="*/ 3075430 h 6858000"/>
              <a:gd name="connsiteX2154" fmla="*/ 6246277 w 12192001"/>
              <a:gd name="connsiteY2154" fmla="*/ 3056657 h 6858000"/>
              <a:gd name="connsiteX2155" fmla="*/ 6246277 w 12192001"/>
              <a:gd name="connsiteY2155" fmla="*/ 3022864 h 6858000"/>
              <a:gd name="connsiteX2156" fmla="*/ 6246277 w 12192001"/>
              <a:gd name="connsiteY2156" fmla="*/ 3019109 h 6858000"/>
              <a:gd name="connsiteX2157" fmla="*/ 6269055 w 12192001"/>
              <a:gd name="connsiteY2157" fmla="*/ 2977807 h 6858000"/>
              <a:gd name="connsiteX2158" fmla="*/ 6276648 w 12192001"/>
              <a:gd name="connsiteY2158" fmla="*/ 2977807 h 6858000"/>
              <a:gd name="connsiteX2159" fmla="*/ 6299427 w 12192001"/>
              <a:gd name="connsiteY2159" fmla="*/ 2989072 h 6858000"/>
              <a:gd name="connsiteX2160" fmla="*/ 6299427 w 12192001"/>
              <a:gd name="connsiteY2160" fmla="*/ 3019109 h 6858000"/>
              <a:gd name="connsiteX2161" fmla="*/ 6307020 w 12192001"/>
              <a:gd name="connsiteY2161" fmla="*/ 3030374 h 6858000"/>
              <a:gd name="connsiteX2162" fmla="*/ 6310816 w 12192001"/>
              <a:gd name="connsiteY2162" fmla="*/ 3019109 h 6858000"/>
              <a:gd name="connsiteX2163" fmla="*/ 6307020 w 12192001"/>
              <a:gd name="connsiteY2163" fmla="*/ 3004090 h 6858000"/>
              <a:gd name="connsiteX2164" fmla="*/ 6307020 w 12192001"/>
              <a:gd name="connsiteY2164" fmla="*/ 2985317 h 6858000"/>
              <a:gd name="connsiteX2165" fmla="*/ 6310816 w 12192001"/>
              <a:gd name="connsiteY2165" fmla="*/ 2955279 h 6858000"/>
              <a:gd name="connsiteX2166" fmla="*/ 6318409 w 12192001"/>
              <a:gd name="connsiteY2166" fmla="*/ 2936505 h 6858000"/>
              <a:gd name="connsiteX2167" fmla="*/ 6375356 w 12192001"/>
              <a:gd name="connsiteY2167" fmla="*/ 2891449 h 6858000"/>
              <a:gd name="connsiteX2168" fmla="*/ 6379153 w 12192001"/>
              <a:gd name="connsiteY2168" fmla="*/ 2906468 h 6858000"/>
              <a:gd name="connsiteX2169" fmla="*/ 6379153 w 12192001"/>
              <a:gd name="connsiteY2169" fmla="*/ 2966543 h 6858000"/>
              <a:gd name="connsiteX2170" fmla="*/ 6390542 w 12192001"/>
              <a:gd name="connsiteY2170" fmla="*/ 2985317 h 6858000"/>
              <a:gd name="connsiteX2171" fmla="*/ 6390542 w 12192001"/>
              <a:gd name="connsiteY2171" fmla="*/ 2917732 h 6858000"/>
              <a:gd name="connsiteX2172" fmla="*/ 6390542 w 12192001"/>
              <a:gd name="connsiteY2172" fmla="*/ 2850147 h 6858000"/>
              <a:gd name="connsiteX2173" fmla="*/ 6398135 w 12192001"/>
              <a:gd name="connsiteY2173" fmla="*/ 2786317 h 6858000"/>
              <a:gd name="connsiteX2174" fmla="*/ 6398135 w 12192001"/>
              <a:gd name="connsiteY2174" fmla="*/ 2696203 h 6858000"/>
              <a:gd name="connsiteX2175" fmla="*/ 6401932 w 12192001"/>
              <a:gd name="connsiteY2175" fmla="*/ 2669920 h 6858000"/>
              <a:gd name="connsiteX2176" fmla="*/ 6379153 w 12192001"/>
              <a:gd name="connsiteY2176" fmla="*/ 2594826 h 6858000"/>
              <a:gd name="connsiteX2177" fmla="*/ 6386746 w 12192001"/>
              <a:gd name="connsiteY2177" fmla="*/ 2587316 h 6858000"/>
              <a:gd name="connsiteX2178" fmla="*/ 6405728 w 12192001"/>
              <a:gd name="connsiteY2178" fmla="*/ 2583561 h 6858000"/>
              <a:gd name="connsiteX2179" fmla="*/ 6417118 w 12192001"/>
              <a:gd name="connsiteY2179" fmla="*/ 2527241 h 6858000"/>
              <a:gd name="connsiteX2180" fmla="*/ 6424710 w 12192001"/>
              <a:gd name="connsiteY2180" fmla="*/ 2699958 h 6858000"/>
              <a:gd name="connsiteX2181" fmla="*/ 6426146 w 12192001"/>
              <a:gd name="connsiteY2181" fmla="*/ 2709637 h 6858000"/>
              <a:gd name="connsiteX2182" fmla="*/ 6423687 w 12192001"/>
              <a:gd name="connsiteY2182" fmla="*/ 2724602 h 6858000"/>
              <a:gd name="connsiteX2183" fmla="*/ 6427389 w 12192001"/>
              <a:gd name="connsiteY2183" fmla="*/ 2732114 h 6858000"/>
              <a:gd name="connsiteX2184" fmla="*/ 6427389 w 12192001"/>
              <a:gd name="connsiteY2184" fmla="*/ 2739626 h 6858000"/>
              <a:gd name="connsiteX2185" fmla="*/ 6429857 w 12192001"/>
              <a:gd name="connsiteY2185" fmla="*/ 2799720 h 6858000"/>
              <a:gd name="connsiteX2186" fmla="*/ 6432325 w 12192001"/>
              <a:gd name="connsiteY2186" fmla="*/ 2844790 h 6858000"/>
              <a:gd name="connsiteX2187" fmla="*/ 6432325 w 12192001"/>
              <a:gd name="connsiteY2187" fmla="*/ 2889860 h 6858000"/>
              <a:gd name="connsiteX2188" fmla="*/ 6434793 w 12192001"/>
              <a:gd name="connsiteY2188" fmla="*/ 2904884 h 6858000"/>
              <a:gd name="connsiteX2189" fmla="*/ 6437261 w 12192001"/>
              <a:gd name="connsiteY2189" fmla="*/ 2923663 h 6858000"/>
              <a:gd name="connsiteX2190" fmla="*/ 6436027 w 12192001"/>
              <a:gd name="connsiteY2190" fmla="*/ 2964977 h 6858000"/>
              <a:gd name="connsiteX2191" fmla="*/ 6442198 w 12192001"/>
              <a:gd name="connsiteY2191" fmla="*/ 2983757 h 6858000"/>
              <a:gd name="connsiteX2192" fmla="*/ 6452070 w 12192001"/>
              <a:gd name="connsiteY2192" fmla="*/ 2998780 h 6858000"/>
              <a:gd name="connsiteX2193" fmla="*/ 6454538 w 12192001"/>
              <a:gd name="connsiteY2193" fmla="*/ 3040094 h 6858000"/>
              <a:gd name="connsiteX2194" fmla="*/ 6454538 w 12192001"/>
              <a:gd name="connsiteY2194" fmla="*/ 3088921 h 6858000"/>
              <a:gd name="connsiteX2195" fmla="*/ 6454538 w 12192001"/>
              <a:gd name="connsiteY2195" fmla="*/ 3133991 h 6858000"/>
              <a:gd name="connsiteX2196" fmla="*/ 6459474 w 12192001"/>
              <a:gd name="connsiteY2196" fmla="*/ 3152770 h 6858000"/>
              <a:gd name="connsiteX2197" fmla="*/ 6465644 w 12192001"/>
              <a:gd name="connsiteY2197" fmla="*/ 3145258 h 6858000"/>
              <a:gd name="connsiteX2198" fmla="*/ 6465644 w 12192001"/>
              <a:gd name="connsiteY2198" fmla="*/ 3126479 h 6858000"/>
              <a:gd name="connsiteX2199" fmla="*/ 6469346 w 12192001"/>
              <a:gd name="connsiteY2199" fmla="*/ 3107700 h 6858000"/>
              <a:gd name="connsiteX2200" fmla="*/ 6475516 w 12192001"/>
              <a:gd name="connsiteY2200" fmla="*/ 3085165 h 6858000"/>
              <a:gd name="connsiteX2201" fmla="*/ 6479218 w 12192001"/>
              <a:gd name="connsiteY2201" fmla="*/ 3051362 h 6858000"/>
              <a:gd name="connsiteX2202" fmla="*/ 6479218 w 12192001"/>
              <a:gd name="connsiteY2202" fmla="*/ 3017559 h 6858000"/>
              <a:gd name="connsiteX2203" fmla="*/ 6477984 w 12192001"/>
              <a:gd name="connsiteY2203" fmla="*/ 2964977 h 6858000"/>
              <a:gd name="connsiteX2204" fmla="*/ 6479218 w 12192001"/>
              <a:gd name="connsiteY2204" fmla="*/ 2957466 h 6858000"/>
              <a:gd name="connsiteX2205" fmla="*/ 6482920 w 12192001"/>
              <a:gd name="connsiteY2205" fmla="*/ 2961221 h 6858000"/>
              <a:gd name="connsiteX2206" fmla="*/ 6485388 w 12192001"/>
              <a:gd name="connsiteY2206" fmla="*/ 2983757 h 6858000"/>
              <a:gd name="connsiteX2207" fmla="*/ 6494026 w 12192001"/>
              <a:gd name="connsiteY2207" fmla="*/ 2991268 h 6858000"/>
              <a:gd name="connsiteX2208" fmla="*/ 6495260 w 12192001"/>
              <a:gd name="connsiteY2208" fmla="*/ 2953710 h 6858000"/>
              <a:gd name="connsiteX2209" fmla="*/ 6496494 w 12192001"/>
              <a:gd name="connsiteY2209" fmla="*/ 2968733 h 6858000"/>
              <a:gd name="connsiteX2210" fmla="*/ 6496494 w 12192001"/>
              <a:gd name="connsiteY2210" fmla="*/ 3002536 h 6858000"/>
              <a:gd name="connsiteX2211" fmla="*/ 6500196 w 12192001"/>
              <a:gd name="connsiteY2211" fmla="*/ 3036339 h 6858000"/>
              <a:gd name="connsiteX2212" fmla="*/ 6502509 w 12192001"/>
              <a:gd name="connsiteY2212" fmla="*/ 3048545 h 6858000"/>
              <a:gd name="connsiteX2213" fmla="*/ 6504436 w 12192001"/>
              <a:gd name="connsiteY2213" fmla="*/ 3046768 h 6858000"/>
              <a:gd name="connsiteX2214" fmla="*/ 6504436 w 12192001"/>
              <a:gd name="connsiteY2214" fmla="*/ 3056657 h 6858000"/>
              <a:gd name="connsiteX2215" fmla="*/ 6512029 w 12192001"/>
              <a:gd name="connsiteY2215" fmla="*/ 3146770 h 6858000"/>
              <a:gd name="connsiteX2216" fmla="*/ 6500640 w 12192001"/>
              <a:gd name="connsiteY2216" fmla="*/ 3203091 h 6858000"/>
              <a:gd name="connsiteX2217" fmla="*/ 6496843 w 12192001"/>
              <a:gd name="connsiteY2217" fmla="*/ 3255657 h 6858000"/>
              <a:gd name="connsiteX2218" fmla="*/ 6508233 w 12192001"/>
              <a:gd name="connsiteY2218" fmla="*/ 3304468 h 6858000"/>
              <a:gd name="connsiteX2219" fmla="*/ 6542401 w 12192001"/>
              <a:gd name="connsiteY2219" fmla="*/ 3435884 h 6858000"/>
              <a:gd name="connsiteX2220" fmla="*/ 6542401 w 12192001"/>
              <a:gd name="connsiteY2220" fmla="*/ 3510978 h 6858000"/>
              <a:gd name="connsiteX2221" fmla="*/ 6546197 w 12192001"/>
              <a:gd name="connsiteY2221" fmla="*/ 3525997 h 6858000"/>
              <a:gd name="connsiteX2222" fmla="*/ 6561383 w 12192001"/>
              <a:gd name="connsiteY2222" fmla="*/ 3518488 h 6858000"/>
              <a:gd name="connsiteX2223" fmla="*/ 6576569 w 12192001"/>
              <a:gd name="connsiteY2223" fmla="*/ 3477186 h 6858000"/>
              <a:gd name="connsiteX2224" fmla="*/ 6591755 w 12192001"/>
              <a:gd name="connsiteY2224" fmla="*/ 3420865 h 6858000"/>
              <a:gd name="connsiteX2225" fmla="*/ 6593556 w 12192001"/>
              <a:gd name="connsiteY2225" fmla="*/ 3422765 h 6858000"/>
              <a:gd name="connsiteX2226" fmla="*/ 6593946 w 12192001"/>
              <a:gd name="connsiteY2226" fmla="*/ 3435884 h 6858000"/>
              <a:gd name="connsiteX2227" fmla="*/ 6590597 w 12192001"/>
              <a:gd name="connsiteY2227" fmla="*/ 3488450 h 6858000"/>
              <a:gd name="connsiteX2228" fmla="*/ 6590597 w 12192001"/>
              <a:gd name="connsiteY2228" fmla="*/ 3518488 h 6858000"/>
              <a:gd name="connsiteX2229" fmla="*/ 6591713 w 12192001"/>
              <a:gd name="connsiteY2229" fmla="*/ 3533507 h 6858000"/>
              <a:gd name="connsiteX2230" fmla="*/ 6593946 w 12192001"/>
              <a:gd name="connsiteY2230" fmla="*/ 3574809 h 6858000"/>
              <a:gd name="connsiteX2231" fmla="*/ 6595062 w 12192001"/>
              <a:gd name="connsiteY2231" fmla="*/ 3589828 h 6858000"/>
              <a:gd name="connsiteX2232" fmla="*/ 6614039 w 12192001"/>
              <a:gd name="connsiteY2232" fmla="*/ 3631130 h 6858000"/>
              <a:gd name="connsiteX2233" fmla="*/ 6627435 w 12192001"/>
              <a:gd name="connsiteY2233" fmla="*/ 3664922 h 6858000"/>
              <a:gd name="connsiteX2234" fmla="*/ 6634133 w 12192001"/>
              <a:gd name="connsiteY2234" fmla="*/ 3687450 h 6858000"/>
              <a:gd name="connsiteX2235" fmla="*/ 6643063 w 12192001"/>
              <a:gd name="connsiteY2235" fmla="*/ 3702469 h 6858000"/>
              <a:gd name="connsiteX2236" fmla="*/ 6645296 w 12192001"/>
              <a:gd name="connsiteY2236" fmla="*/ 3702469 h 6858000"/>
              <a:gd name="connsiteX2237" fmla="*/ 6656459 w 12192001"/>
              <a:gd name="connsiteY2237" fmla="*/ 3646148 h 6858000"/>
              <a:gd name="connsiteX2238" fmla="*/ 6656459 w 12192001"/>
              <a:gd name="connsiteY2238" fmla="*/ 3450903 h 6858000"/>
              <a:gd name="connsiteX2239" fmla="*/ 6658691 w 12192001"/>
              <a:gd name="connsiteY2239" fmla="*/ 3435884 h 6858000"/>
              <a:gd name="connsiteX2240" fmla="*/ 6659807 w 12192001"/>
              <a:gd name="connsiteY2240" fmla="*/ 3450903 h 6858000"/>
              <a:gd name="connsiteX2241" fmla="*/ 6663156 w 12192001"/>
              <a:gd name="connsiteY2241" fmla="*/ 3495959 h 6858000"/>
              <a:gd name="connsiteX2242" fmla="*/ 6677668 w 12192001"/>
              <a:gd name="connsiteY2242" fmla="*/ 3623620 h 6858000"/>
              <a:gd name="connsiteX2243" fmla="*/ 6678785 w 12192001"/>
              <a:gd name="connsiteY2243" fmla="*/ 3698715 h 6858000"/>
              <a:gd name="connsiteX2244" fmla="*/ 6678785 w 12192001"/>
              <a:gd name="connsiteY2244" fmla="*/ 3747526 h 6858000"/>
              <a:gd name="connsiteX2245" fmla="*/ 6681017 w 12192001"/>
              <a:gd name="connsiteY2245" fmla="*/ 3792583 h 6858000"/>
              <a:gd name="connsiteX2246" fmla="*/ 6683250 w 12192001"/>
              <a:gd name="connsiteY2246" fmla="*/ 3811356 h 6858000"/>
              <a:gd name="connsiteX2247" fmla="*/ 6685482 w 12192001"/>
              <a:gd name="connsiteY2247" fmla="*/ 3792583 h 6858000"/>
              <a:gd name="connsiteX2248" fmla="*/ 6683250 w 12192001"/>
              <a:gd name="connsiteY2248" fmla="*/ 3661167 h 6858000"/>
              <a:gd name="connsiteX2249" fmla="*/ 6689948 w 12192001"/>
              <a:gd name="connsiteY2249" fmla="*/ 3604846 h 6858000"/>
              <a:gd name="connsiteX2250" fmla="*/ 6692180 w 12192001"/>
              <a:gd name="connsiteY2250" fmla="*/ 3604846 h 6858000"/>
              <a:gd name="connsiteX2251" fmla="*/ 6696645 w 12192001"/>
              <a:gd name="connsiteY2251" fmla="*/ 3608601 h 6858000"/>
              <a:gd name="connsiteX2252" fmla="*/ 6696645 w 12192001"/>
              <a:gd name="connsiteY2252" fmla="*/ 3642394 h 6858000"/>
              <a:gd name="connsiteX2253" fmla="*/ 6698878 w 12192001"/>
              <a:gd name="connsiteY2253" fmla="*/ 3664922 h 6858000"/>
              <a:gd name="connsiteX2254" fmla="*/ 6701110 w 12192001"/>
              <a:gd name="connsiteY2254" fmla="*/ 3668677 h 6858000"/>
              <a:gd name="connsiteX2255" fmla="*/ 6702227 w 12192001"/>
              <a:gd name="connsiteY2255" fmla="*/ 3661167 h 6858000"/>
              <a:gd name="connsiteX2256" fmla="*/ 6702227 w 12192001"/>
              <a:gd name="connsiteY2256" fmla="*/ 3627375 h 6858000"/>
              <a:gd name="connsiteX2257" fmla="*/ 6704459 w 12192001"/>
              <a:gd name="connsiteY2257" fmla="*/ 3616111 h 6858000"/>
              <a:gd name="connsiteX2258" fmla="*/ 6706692 w 12192001"/>
              <a:gd name="connsiteY2258" fmla="*/ 3623620 h 6858000"/>
              <a:gd name="connsiteX2259" fmla="*/ 6712273 w 12192001"/>
              <a:gd name="connsiteY2259" fmla="*/ 3668677 h 6858000"/>
              <a:gd name="connsiteX2260" fmla="*/ 6716739 w 12192001"/>
              <a:gd name="connsiteY2260" fmla="*/ 3740017 h 6858000"/>
              <a:gd name="connsiteX2261" fmla="*/ 6717855 w 12192001"/>
              <a:gd name="connsiteY2261" fmla="*/ 3740017 h 6858000"/>
              <a:gd name="connsiteX2262" fmla="*/ 6720088 w 12192001"/>
              <a:gd name="connsiteY2262" fmla="*/ 3740017 h 6858000"/>
              <a:gd name="connsiteX2263" fmla="*/ 6720088 w 12192001"/>
              <a:gd name="connsiteY2263" fmla="*/ 3724998 h 6858000"/>
              <a:gd name="connsiteX2264" fmla="*/ 6726785 w 12192001"/>
              <a:gd name="connsiteY2264" fmla="*/ 3713733 h 6858000"/>
              <a:gd name="connsiteX2265" fmla="*/ 6730134 w 12192001"/>
              <a:gd name="connsiteY2265" fmla="*/ 3709979 h 6858000"/>
              <a:gd name="connsiteX2266" fmla="*/ 6733483 w 12192001"/>
              <a:gd name="connsiteY2266" fmla="*/ 3676186 h 6858000"/>
              <a:gd name="connsiteX2267" fmla="*/ 6733483 w 12192001"/>
              <a:gd name="connsiteY2267" fmla="*/ 3702469 h 6858000"/>
              <a:gd name="connsiteX2268" fmla="*/ 6736832 w 12192001"/>
              <a:gd name="connsiteY2268" fmla="*/ 3706224 h 6858000"/>
              <a:gd name="connsiteX2269" fmla="*/ 6739065 w 12192001"/>
              <a:gd name="connsiteY2269" fmla="*/ 3706224 h 6858000"/>
              <a:gd name="connsiteX2270" fmla="*/ 6739065 w 12192001"/>
              <a:gd name="connsiteY2270" fmla="*/ 3709979 h 6858000"/>
              <a:gd name="connsiteX2271" fmla="*/ 6737948 w 12192001"/>
              <a:gd name="connsiteY2271" fmla="*/ 3747526 h 6858000"/>
              <a:gd name="connsiteX2272" fmla="*/ 6739065 w 12192001"/>
              <a:gd name="connsiteY2272" fmla="*/ 3755035 h 6858000"/>
              <a:gd name="connsiteX2273" fmla="*/ 6741297 w 12192001"/>
              <a:gd name="connsiteY2273" fmla="*/ 3751281 h 6858000"/>
              <a:gd name="connsiteX2274" fmla="*/ 6745762 w 12192001"/>
              <a:gd name="connsiteY2274" fmla="*/ 3728752 h 6858000"/>
              <a:gd name="connsiteX2275" fmla="*/ 6751344 w 12192001"/>
              <a:gd name="connsiteY2275" fmla="*/ 3724998 h 6858000"/>
              <a:gd name="connsiteX2276" fmla="*/ 6754693 w 12192001"/>
              <a:gd name="connsiteY2276" fmla="*/ 3732507 h 6858000"/>
              <a:gd name="connsiteX2277" fmla="*/ 6754693 w 12192001"/>
              <a:gd name="connsiteY2277" fmla="*/ 3751281 h 6858000"/>
              <a:gd name="connsiteX2278" fmla="*/ 6750228 w 12192001"/>
              <a:gd name="connsiteY2278" fmla="*/ 3796337 h 6858000"/>
              <a:gd name="connsiteX2279" fmla="*/ 6752460 w 12192001"/>
              <a:gd name="connsiteY2279" fmla="*/ 3815111 h 6858000"/>
              <a:gd name="connsiteX2280" fmla="*/ 6759158 w 12192001"/>
              <a:gd name="connsiteY2280" fmla="*/ 3826375 h 6858000"/>
              <a:gd name="connsiteX2281" fmla="*/ 6761391 w 12192001"/>
              <a:gd name="connsiteY2281" fmla="*/ 3860168 h 6858000"/>
              <a:gd name="connsiteX2282" fmla="*/ 6760274 w 12192001"/>
              <a:gd name="connsiteY2282" fmla="*/ 3890205 h 6858000"/>
              <a:gd name="connsiteX2283" fmla="*/ 6763623 w 12192001"/>
              <a:gd name="connsiteY2283" fmla="*/ 3897715 h 6858000"/>
              <a:gd name="connsiteX2284" fmla="*/ 6766972 w 12192001"/>
              <a:gd name="connsiteY2284" fmla="*/ 3890205 h 6858000"/>
              <a:gd name="connsiteX2285" fmla="*/ 6765856 w 12192001"/>
              <a:gd name="connsiteY2285" fmla="*/ 3878941 h 6858000"/>
              <a:gd name="connsiteX2286" fmla="*/ 6769205 w 12192001"/>
              <a:gd name="connsiteY2286" fmla="*/ 3833885 h 6858000"/>
              <a:gd name="connsiteX2287" fmla="*/ 6775903 w 12192001"/>
              <a:gd name="connsiteY2287" fmla="*/ 3830130 h 6858000"/>
              <a:gd name="connsiteX2288" fmla="*/ 6775903 w 12192001"/>
              <a:gd name="connsiteY2288" fmla="*/ 3796337 h 6858000"/>
              <a:gd name="connsiteX2289" fmla="*/ 6777019 w 12192001"/>
              <a:gd name="connsiteY2289" fmla="*/ 3766300 h 6858000"/>
              <a:gd name="connsiteX2290" fmla="*/ 6775903 w 12192001"/>
              <a:gd name="connsiteY2290" fmla="*/ 3740017 h 6858000"/>
              <a:gd name="connsiteX2291" fmla="*/ 6774786 w 12192001"/>
              <a:gd name="connsiteY2291" fmla="*/ 3646148 h 6858000"/>
              <a:gd name="connsiteX2292" fmla="*/ 6774786 w 12192001"/>
              <a:gd name="connsiteY2292" fmla="*/ 3604846 h 6858000"/>
              <a:gd name="connsiteX2293" fmla="*/ 6769205 w 12192001"/>
              <a:gd name="connsiteY2293" fmla="*/ 3541016 h 6858000"/>
              <a:gd name="connsiteX2294" fmla="*/ 6772554 w 12192001"/>
              <a:gd name="connsiteY2294" fmla="*/ 3533507 h 6858000"/>
              <a:gd name="connsiteX2295" fmla="*/ 6773670 w 12192001"/>
              <a:gd name="connsiteY2295" fmla="*/ 3492205 h 6858000"/>
              <a:gd name="connsiteX2296" fmla="*/ 6769205 w 12192001"/>
              <a:gd name="connsiteY2296" fmla="*/ 3462167 h 6858000"/>
              <a:gd name="connsiteX2297" fmla="*/ 6766972 w 12192001"/>
              <a:gd name="connsiteY2297" fmla="*/ 3435884 h 6858000"/>
              <a:gd name="connsiteX2298" fmla="*/ 6775903 w 12192001"/>
              <a:gd name="connsiteY2298" fmla="*/ 3383318 h 6858000"/>
              <a:gd name="connsiteX2299" fmla="*/ 6780368 w 12192001"/>
              <a:gd name="connsiteY2299" fmla="*/ 3353280 h 6858000"/>
              <a:gd name="connsiteX2300" fmla="*/ 6778135 w 12192001"/>
              <a:gd name="connsiteY2300" fmla="*/ 3330752 h 6858000"/>
              <a:gd name="connsiteX2301" fmla="*/ 6774786 w 12192001"/>
              <a:gd name="connsiteY2301" fmla="*/ 3311978 h 6858000"/>
              <a:gd name="connsiteX2302" fmla="*/ 6769205 w 12192001"/>
              <a:gd name="connsiteY2302" fmla="*/ 3304468 h 6858000"/>
              <a:gd name="connsiteX2303" fmla="*/ 6769205 w 12192001"/>
              <a:gd name="connsiteY2303" fmla="*/ 3274431 h 6858000"/>
              <a:gd name="connsiteX2304" fmla="*/ 6774786 w 12192001"/>
              <a:gd name="connsiteY2304" fmla="*/ 3259412 h 6858000"/>
              <a:gd name="connsiteX2305" fmla="*/ 6773670 w 12192001"/>
              <a:gd name="connsiteY2305" fmla="*/ 3233129 h 6858000"/>
              <a:gd name="connsiteX2306" fmla="*/ 6770321 w 12192001"/>
              <a:gd name="connsiteY2306" fmla="*/ 3191827 h 6858000"/>
              <a:gd name="connsiteX2307" fmla="*/ 6771438 w 12192001"/>
              <a:gd name="connsiteY2307" fmla="*/ 3180563 h 6858000"/>
              <a:gd name="connsiteX2308" fmla="*/ 6779252 w 12192001"/>
              <a:gd name="connsiteY2308" fmla="*/ 3165544 h 6858000"/>
              <a:gd name="connsiteX2309" fmla="*/ 6781484 w 12192001"/>
              <a:gd name="connsiteY2309" fmla="*/ 3154280 h 6858000"/>
              <a:gd name="connsiteX2310" fmla="*/ 6772554 w 12192001"/>
              <a:gd name="connsiteY2310" fmla="*/ 3101713 h 6858000"/>
              <a:gd name="connsiteX2311" fmla="*/ 6770321 w 12192001"/>
              <a:gd name="connsiteY2311" fmla="*/ 3094204 h 6858000"/>
              <a:gd name="connsiteX2312" fmla="*/ 6768089 w 12192001"/>
              <a:gd name="connsiteY2312" fmla="*/ 3101713 h 6858000"/>
              <a:gd name="connsiteX2313" fmla="*/ 6766972 w 12192001"/>
              <a:gd name="connsiteY2313" fmla="*/ 3154280 h 6858000"/>
              <a:gd name="connsiteX2314" fmla="*/ 6765856 w 12192001"/>
              <a:gd name="connsiteY2314" fmla="*/ 3165544 h 6858000"/>
              <a:gd name="connsiteX2315" fmla="*/ 6762507 w 12192001"/>
              <a:gd name="connsiteY2315" fmla="*/ 3184318 h 6858000"/>
              <a:gd name="connsiteX2316" fmla="*/ 6758042 w 12192001"/>
              <a:gd name="connsiteY2316" fmla="*/ 3191827 h 6858000"/>
              <a:gd name="connsiteX2317" fmla="*/ 6753577 w 12192001"/>
              <a:gd name="connsiteY2317" fmla="*/ 3180563 h 6858000"/>
              <a:gd name="connsiteX2318" fmla="*/ 6753577 w 12192001"/>
              <a:gd name="connsiteY2318" fmla="*/ 3195581 h 6858000"/>
              <a:gd name="connsiteX2319" fmla="*/ 6754693 w 12192001"/>
              <a:gd name="connsiteY2319" fmla="*/ 3221865 h 6858000"/>
              <a:gd name="connsiteX2320" fmla="*/ 6753577 w 12192001"/>
              <a:gd name="connsiteY2320" fmla="*/ 3251903 h 6858000"/>
              <a:gd name="connsiteX2321" fmla="*/ 6747995 w 12192001"/>
              <a:gd name="connsiteY2321" fmla="*/ 3270676 h 6858000"/>
              <a:gd name="connsiteX2322" fmla="*/ 6746879 w 12192001"/>
              <a:gd name="connsiteY2322" fmla="*/ 3285695 h 6858000"/>
              <a:gd name="connsiteX2323" fmla="*/ 6746879 w 12192001"/>
              <a:gd name="connsiteY2323" fmla="*/ 3345770 h 6858000"/>
              <a:gd name="connsiteX2324" fmla="*/ 6746879 w 12192001"/>
              <a:gd name="connsiteY2324" fmla="*/ 3409601 h 6858000"/>
              <a:gd name="connsiteX2325" fmla="*/ 6745762 w 12192001"/>
              <a:gd name="connsiteY2325" fmla="*/ 3409601 h 6858000"/>
              <a:gd name="connsiteX2326" fmla="*/ 6744646 w 12192001"/>
              <a:gd name="connsiteY2326" fmla="*/ 3345770 h 6858000"/>
              <a:gd name="connsiteX2327" fmla="*/ 6741297 w 12192001"/>
              <a:gd name="connsiteY2327" fmla="*/ 3360789 h 6858000"/>
              <a:gd name="connsiteX2328" fmla="*/ 6737948 w 12192001"/>
              <a:gd name="connsiteY2328" fmla="*/ 3473431 h 6858000"/>
              <a:gd name="connsiteX2329" fmla="*/ 6737948 w 12192001"/>
              <a:gd name="connsiteY2329" fmla="*/ 3495959 h 6858000"/>
              <a:gd name="connsiteX2330" fmla="*/ 6731251 w 12192001"/>
              <a:gd name="connsiteY2330" fmla="*/ 3544771 h 6858000"/>
              <a:gd name="connsiteX2331" fmla="*/ 6731251 w 12192001"/>
              <a:gd name="connsiteY2331" fmla="*/ 3578563 h 6858000"/>
              <a:gd name="connsiteX2332" fmla="*/ 6729018 w 12192001"/>
              <a:gd name="connsiteY2332" fmla="*/ 3589828 h 6858000"/>
              <a:gd name="connsiteX2333" fmla="*/ 6725669 w 12192001"/>
              <a:gd name="connsiteY2333" fmla="*/ 3586073 h 6858000"/>
              <a:gd name="connsiteX2334" fmla="*/ 6724553 w 12192001"/>
              <a:gd name="connsiteY2334" fmla="*/ 3559790 h 6858000"/>
              <a:gd name="connsiteX2335" fmla="*/ 6730134 w 12192001"/>
              <a:gd name="connsiteY2335" fmla="*/ 3544771 h 6858000"/>
              <a:gd name="connsiteX2336" fmla="*/ 6731251 w 12192001"/>
              <a:gd name="connsiteY2336" fmla="*/ 3507224 h 6858000"/>
              <a:gd name="connsiteX2337" fmla="*/ 6731251 w 12192001"/>
              <a:gd name="connsiteY2337" fmla="*/ 3462167 h 6858000"/>
              <a:gd name="connsiteX2338" fmla="*/ 6731251 w 12192001"/>
              <a:gd name="connsiteY2338" fmla="*/ 3443393 h 6858000"/>
              <a:gd name="connsiteX2339" fmla="*/ 6730134 w 12192001"/>
              <a:gd name="connsiteY2339" fmla="*/ 3417110 h 6858000"/>
              <a:gd name="connsiteX2340" fmla="*/ 6731251 w 12192001"/>
              <a:gd name="connsiteY2340" fmla="*/ 3390827 h 6858000"/>
              <a:gd name="connsiteX2341" fmla="*/ 6730134 w 12192001"/>
              <a:gd name="connsiteY2341" fmla="*/ 3375808 h 6858000"/>
              <a:gd name="connsiteX2342" fmla="*/ 6733483 w 12192001"/>
              <a:gd name="connsiteY2342" fmla="*/ 3368299 h 6858000"/>
              <a:gd name="connsiteX2343" fmla="*/ 6733483 w 12192001"/>
              <a:gd name="connsiteY2343" fmla="*/ 3349525 h 6858000"/>
              <a:gd name="connsiteX2344" fmla="*/ 6731251 w 12192001"/>
              <a:gd name="connsiteY2344" fmla="*/ 3342016 h 6858000"/>
              <a:gd name="connsiteX2345" fmla="*/ 6735716 w 12192001"/>
              <a:gd name="connsiteY2345" fmla="*/ 3338261 h 6858000"/>
              <a:gd name="connsiteX2346" fmla="*/ 6735716 w 12192001"/>
              <a:gd name="connsiteY2346" fmla="*/ 3315733 h 6858000"/>
              <a:gd name="connsiteX2347" fmla="*/ 6733483 w 12192001"/>
              <a:gd name="connsiteY2347" fmla="*/ 3308223 h 6858000"/>
              <a:gd name="connsiteX2348" fmla="*/ 6737948 w 12192001"/>
              <a:gd name="connsiteY2348" fmla="*/ 3304468 h 6858000"/>
              <a:gd name="connsiteX2349" fmla="*/ 6739065 w 12192001"/>
              <a:gd name="connsiteY2349" fmla="*/ 3244393 h 6858000"/>
              <a:gd name="connsiteX2350" fmla="*/ 6739065 w 12192001"/>
              <a:gd name="connsiteY2350" fmla="*/ 3233129 h 6858000"/>
              <a:gd name="connsiteX2351" fmla="*/ 6737948 w 12192001"/>
              <a:gd name="connsiteY2351" fmla="*/ 3218110 h 6858000"/>
              <a:gd name="connsiteX2352" fmla="*/ 6735716 w 12192001"/>
              <a:gd name="connsiteY2352" fmla="*/ 3184318 h 6858000"/>
              <a:gd name="connsiteX2353" fmla="*/ 6735716 w 12192001"/>
              <a:gd name="connsiteY2353" fmla="*/ 3150525 h 6858000"/>
              <a:gd name="connsiteX2354" fmla="*/ 6737948 w 12192001"/>
              <a:gd name="connsiteY2354" fmla="*/ 3116733 h 6858000"/>
              <a:gd name="connsiteX2355" fmla="*/ 6737948 w 12192001"/>
              <a:gd name="connsiteY2355" fmla="*/ 3090449 h 6858000"/>
              <a:gd name="connsiteX2356" fmla="*/ 6735716 w 12192001"/>
              <a:gd name="connsiteY2356" fmla="*/ 3075430 h 6858000"/>
              <a:gd name="connsiteX2357" fmla="*/ 6735716 w 12192001"/>
              <a:gd name="connsiteY2357" fmla="*/ 3056657 h 6858000"/>
              <a:gd name="connsiteX2358" fmla="*/ 6735716 w 12192001"/>
              <a:gd name="connsiteY2358" fmla="*/ 3022864 h 6858000"/>
              <a:gd name="connsiteX2359" fmla="*/ 6735716 w 12192001"/>
              <a:gd name="connsiteY2359" fmla="*/ 3019110 h 6858000"/>
              <a:gd name="connsiteX2360" fmla="*/ 6742414 w 12192001"/>
              <a:gd name="connsiteY2360" fmla="*/ 2977807 h 6858000"/>
              <a:gd name="connsiteX2361" fmla="*/ 6744646 w 12192001"/>
              <a:gd name="connsiteY2361" fmla="*/ 2977807 h 6858000"/>
              <a:gd name="connsiteX2362" fmla="*/ 6751344 w 12192001"/>
              <a:gd name="connsiteY2362" fmla="*/ 2989072 h 6858000"/>
              <a:gd name="connsiteX2363" fmla="*/ 6751344 w 12192001"/>
              <a:gd name="connsiteY2363" fmla="*/ 3019110 h 6858000"/>
              <a:gd name="connsiteX2364" fmla="*/ 6753577 w 12192001"/>
              <a:gd name="connsiteY2364" fmla="*/ 3030374 h 6858000"/>
              <a:gd name="connsiteX2365" fmla="*/ 6754693 w 12192001"/>
              <a:gd name="connsiteY2365" fmla="*/ 3019110 h 6858000"/>
              <a:gd name="connsiteX2366" fmla="*/ 6753577 w 12192001"/>
              <a:gd name="connsiteY2366" fmla="*/ 3004091 h 6858000"/>
              <a:gd name="connsiteX2367" fmla="*/ 6753577 w 12192001"/>
              <a:gd name="connsiteY2367" fmla="*/ 2985317 h 6858000"/>
              <a:gd name="connsiteX2368" fmla="*/ 6754693 w 12192001"/>
              <a:gd name="connsiteY2368" fmla="*/ 2955279 h 6858000"/>
              <a:gd name="connsiteX2369" fmla="*/ 6756925 w 12192001"/>
              <a:gd name="connsiteY2369" fmla="*/ 2936506 h 6858000"/>
              <a:gd name="connsiteX2370" fmla="*/ 6773670 w 12192001"/>
              <a:gd name="connsiteY2370" fmla="*/ 2891449 h 6858000"/>
              <a:gd name="connsiteX2371" fmla="*/ 6774786 w 12192001"/>
              <a:gd name="connsiteY2371" fmla="*/ 2906468 h 6858000"/>
              <a:gd name="connsiteX2372" fmla="*/ 6774786 w 12192001"/>
              <a:gd name="connsiteY2372" fmla="*/ 2966543 h 6858000"/>
              <a:gd name="connsiteX2373" fmla="*/ 6778135 w 12192001"/>
              <a:gd name="connsiteY2373" fmla="*/ 2985317 h 6858000"/>
              <a:gd name="connsiteX2374" fmla="*/ 6778135 w 12192001"/>
              <a:gd name="connsiteY2374" fmla="*/ 2917732 h 6858000"/>
              <a:gd name="connsiteX2375" fmla="*/ 6778135 w 12192001"/>
              <a:gd name="connsiteY2375" fmla="*/ 2875684 h 6858000"/>
              <a:gd name="connsiteX2376" fmla="*/ 6786583 w 12192001"/>
              <a:gd name="connsiteY2376" fmla="*/ 2878326 h 6858000"/>
              <a:gd name="connsiteX2377" fmla="*/ 6791694 w 12192001"/>
              <a:gd name="connsiteY2377" fmla="*/ 2898200 h 6858000"/>
              <a:gd name="connsiteX2378" fmla="*/ 6795776 w 12192001"/>
              <a:gd name="connsiteY2378" fmla="*/ 3078586 h 6858000"/>
              <a:gd name="connsiteX2379" fmla="*/ 6793912 w 12192001"/>
              <a:gd name="connsiteY2379" fmla="*/ 3144309 h 6858000"/>
              <a:gd name="connsiteX2380" fmla="*/ 6810381 w 12192001"/>
              <a:gd name="connsiteY2380" fmla="*/ 3164348 h 6858000"/>
              <a:gd name="connsiteX2381" fmla="*/ 6813297 w 12192001"/>
              <a:gd name="connsiteY2381" fmla="*/ 3166550 h 6858000"/>
              <a:gd name="connsiteX2382" fmla="*/ 6813020 w 12192001"/>
              <a:gd name="connsiteY2382" fmla="*/ 3176338 h 6858000"/>
              <a:gd name="connsiteX2383" fmla="*/ 6810508 w 12192001"/>
              <a:gd name="connsiteY2383" fmla="*/ 3203091 h 6858000"/>
              <a:gd name="connsiteX2384" fmla="*/ 6809392 w 12192001"/>
              <a:gd name="connsiteY2384" fmla="*/ 3255657 h 6858000"/>
              <a:gd name="connsiteX2385" fmla="*/ 6811023 w 12192001"/>
              <a:gd name="connsiteY2385" fmla="*/ 3279433 h 6858000"/>
              <a:gd name="connsiteX2386" fmla="*/ 6806162 w 12192001"/>
              <a:gd name="connsiteY2386" fmla="*/ 3299731 h 6858000"/>
              <a:gd name="connsiteX2387" fmla="*/ 6807955 w 12192001"/>
              <a:gd name="connsiteY2387" fmla="*/ 3325936 h 6858000"/>
              <a:gd name="connsiteX2388" fmla="*/ 6815709 w 12192001"/>
              <a:gd name="connsiteY2388" fmla="*/ 3344890 h 6858000"/>
              <a:gd name="connsiteX2389" fmla="*/ 6815843 w 12192001"/>
              <a:gd name="connsiteY2389" fmla="*/ 3345045 h 6858000"/>
              <a:gd name="connsiteX2390" fmla="*/ 6818161 w 12192001"/>
              <a:gd name="connsiteY2390" fmla="*/ 3375373 h 6858000"/>
              <a:gd name="connsiteX2391" fmla="*/ 6799904 w 12192001"/>
              <a:gd name="connsiteY2391" fmla="*/ 3410875 h 6858000"/>
              <a:gd name="connsiteX2392" fmla="*/ 6802149 w 12192001"/>
              <a:gd name="connsiteY2392" fmla="*/ 3413153 h 6858000"/>
              <a:gd name="connsiteX2393" fmla="*/ 6820171 w 12192001"/>
              <a:gd name="connsiteY2393" fmla="*/ 3401660 h 6858000"/>
              <a:gd name="connsiteX2394" fmla="*/ 6822787 w 12192001"/>
              <a:gd name="connsiteY2394" fmla="*/ 3435884 h 6858000"/>
              <a:gd name="connsiteX2395" fmla="*/ 6822787 w 12192001"/>
              <a:gd name="connsiteY2395" fmla="*/ 3510978 h 6858000"/>
              <a:gd name="connsiteX2396" fmla="*/ 6823904 w 12192001"/>
              <a:gd name="connsiteY2396" fmla="*/ 3525997 h 6858000"/>
              <a:gd name="connsiteX2397" fmla="*/ 6828369 w 12192001"/>
              <a:gd name="connsiteY2397" fmla="*/ 3518488 h 6858000"/>
              <a:gd name="connsiteX2398" fmla="*/ 6832834 w 12192001"/>
              <a:gd name="connsiteY2398" fmla="*/ 3477186 h 6858000"/>
              <a:gd name="connsiteX2399" fmla="*/ 6837299 w 12192001"/>
              <a:gd name="connsiteY2399" fmla="*/ 3420865 h 6858000"/>
              <a:gd name="connsiteX2400" fmla="*/ 6840648 w 12192001"/>
              <a:gd name="connsiteY2400" fmla="*/ 3435884 h 6858000"/>
              <a:gd name="connsiteX2401" fmla="*/ 6845113 w 12192001"/>
              <a:gd name="connsiteY2401" fmla="*/ 3473431 h 6858000"/>
              <a:gd name="connsiteX2402" fmla="*/ 6848462 w 12192001"/>
              <a:gd name="connsiteY2402" fmla="*/ 3480940 h 6858000"/>
              <a:gd name="connsiteX2403" fmla="*/ 6849578 w 12192001"/>
              <a:gd name="connsiteY2403" fmla="*/ 3469676 h 6858000"/>
              <a:gd name="connsiteX2404" fmla="*/ 6849578 w 12192001"/>
              <a:gd name="connsiteY2404" fmla="*/ 3454657 h 6858000"/>
              <a:gd name="connsiteX2405" fmla="*/ 6849273 w 12192001"/>
              <a:gd name="connsiteY2405" fmla="*/ 3438246 h 6858000"/>
              <a:gd name="connsiteX2406" fmla="*/ 6856933 w 12192001"/>
              <a:gd name="connsiteY2406" fmla="*/ 3454203 h 6858000"/>
              <a:gd name="connsiteX2407" fmla="*/ 6847369 w 12192001"/>
              <a:gd name="connsiteY2407" fmla="*/ 3496733 h 6858000"/>
              <a:gd name="connsiteX2408" fmla="*/ 6853407 w 12192001"/>
              <a:gd name="connsiteY2408" fmla="*/ 3529463 h 6858000"/>
              <a:gd name="connsiteX2409" fmla="*/ 6872082 w 12192001"/>
              <a:gd name="connsiteY2409" fmla="*/ 3531789 h 6858000"/>
              <a:gd name="connsiteX2410" fmla="*/ 6889661 w 12192001"/>
              <a:gd name="connsiteY2410" fmla="*/ 3482014 h 6858000"/>
              <a:gd name="connsiteX2411" fmla="*/ 6880849 w 12192001"/>
              <a:gd name="connsiteY2411" fmla="*/ 3430950 h 6858000"/>
              <a:gd name="connsiteX2412" fmla="*/ 6872792 w 12192001"/>
              <a:gd name="connsiteY2412" fmla="*/ 3383978 h 6858000"/>
              <a:gd name="connsiteX2413" fmla="*/ 6875186 w 12192001"/>
              <a:gd name="connsiteY2413" fmla="*/ 3334310 h 6858000"/>
              <a:gd name="connsiteX2414" fmla="*/ 6888784 w 12192001"/>
              <a:gd name="connsiteY2414" fmla="*/ 3286038 h 6858000"/>
              <a:gd name="connsiteX2415" fmla="*/ 6882856 w 12192001"/>
              <a:gd name="connsiteY2415" fmla="*/ 3181370 h 6858000"/>
              <a:gd name="connsiteX2416" fmla="*/ 6899622 w 12192001"/>
              <a:gd name="connsiteY2416" fmla="*/ 3097517 h 6858000"/>
              <a:gd name="connsiteX2417" fmla="*/ 6901300 w 12192001"/>
              <a:gd name="connsiteY2417" fmla="*/ 3063749 h 6858000"/>
              <a:gd name="connsiteX2418" fmla="*/ 6894443 w 12192001"/>
              <a:gd name="connsiteY2418" fmla="*/ 2865029 h 6858000"/>
              <a:gd name="connsiteX2419" fmla="*/ 6897120 w 12192001"/>
              <a:gd name="connsiteY2419" fmla="*/ 2833385 h 6858000"/>
              <a:gd name="connsiteX2420" fmla="*/ 6896082 w 12192001"/>
              <a:gd name="connsiteY2420" fmla="*/ 2811270 h 6858000"/>
              <a:gd name="connsiteX2421" fmla="*/ 6911022 w 12192001"/>
              <a:gd name="connsiteY2421" fmla="*/ 2813131 h 6858000"/>
              <a:gd name="connsiteX2422" fmla="*/ 6914682 w 12192001"/>
              <a:gd name="connsiteY2422" fmla="*/ 2813944 h 6858000"/>
              <a:gd name="connsiteX2423" fmla="*/ 6915416 w 12192001"/>
              <a:gd name="connsiteY2423" fmla="*/ 2858630 h 6858000"/>
              <a:gd name="connsiteX2424" fmla="*/ 6916650 w 12192001"/>
              <a:gd name="connsiteY2424" fmla="*/ 2937503 h 6858000"/>
              <a:gd name="connsiteX2425" fmla="*/ 6916650 w 12192001"/>
              <a:gd name="connsiteY2425" fmla="*/ 2945015 h 6858000"/>
              <a:gd name="connsiteX2426" fmla="*/ 6917884 w 12192001"/>
              <a:gd name="connsiteY2426" fmla="*/ 2967550 h 6858000"/>
              <a:gd name="connsiteX2427" fmla="*/ 6920352 w 12192001"/>
              <a:gd name="connsiteY2427" fmla="*/ 3012621 h 6858000"/>
              <a:gd name="connsiteX2428" fmla="*/ 6921587 w 12192001"/>
              <a:gd name="connsiteY2428" fmla="*/ 3031400 h 6858000"/>
              <a:gd name="connsiteX2429" fmla="*/ 6921587 w 12192001"/>
              <a:gd name="connsiteY2429" fmla="*/ 3057691 h 6858000"/>
              <a:gd name="connsiteX2430" fmla="*/ 6924054 w 12192001"/>
              <a:gd name="connsiteY2430" fmla="*/ 3083982 h 6858000"/>
              <a:gd name="connsiteX2431" fmla="*/ 6921587 w 12192001"/>
              <a:gd name="connsiteY2431" fmla="*/ 3099005 h 6858000"/>
              <a:gd name="connsiteX2432" fmla="*/ 6925289 w 12192001"/>
              <a:gd name="connsiteY2432" fmla="*/ 3106517 h 6858000"/>
              <a:gd name="connsiteX2433" fmla="*/ 6925289 w 12192001"/>
              <a:gd name="connsiteY2433" fmla="*/ 3114029 h 6858000"/>
              <a:gd name="connsiteX2434" fmla="*/ 6927757 w 12192001"/>
              <a:gd name="connsiteY2434" fmla="*/ 3174123 h 6858000"/>
              <a:gd name="connsiteX2435" fmla="*/ 6930225 w 12192001"/>
              <a:gd name="connsiteY2435" fmla="*/ 3219193 h 6858000"/>
              <a:gd name="connsiteX2436" fmla="*/ 6930225 w 12192001"/>
              <a:gd name="connsiteY2436" fmla="*/ 3264263 h 6858000"/>
              <a:gd name="connsiteX2437" fmla="*/ 6932693 w 12192001"/>
              <a:gd name="connsiteY2437" fmla="*/ 3279287 h 6858000"/>
              <a:gd name="connsiteX2438" fmla="*/ 6935161 w 12192001"/>
              <a:gd name="connsiteY2438" fmla="*/ 3298066 h 6858000"/>
              <a:gd name="connsiteX2439" fmla="*/ 6933927 w 12192001"/>
              <a:gd name="connsiteY2439" fmla="*/ 3339380 h 6858000"/>
              <a:gd name="connsiteX2440" fmla="*/ 6940097 w 12192001"/>
              <a:gd name="connsiteY2440" fmla="*/ 3358160 h 6858000"/>
              <a:gd name="connsiteX2441" fmla="*/ 6949969 w 12192001"/>
              <a:gd name="connsiteY2441" fmla="*/ 3373183 h 6858000"/>
              <a:gd name="connsiteX2442" fmla="*/ 6952437 w 12192001"/>
              <a:gd name="connsiteY2442" fmla="*/ 3414497 h 6858000"/>
              <a:gd name="connsiteX2443" fmla="*/ 6952437 w 12192001"/>
              <a:gd name="connsiteY2443" fmla="*/ 3463324 h 6858000"/>
              <a:gd name="connsiteX2444" fmla="*/ 6952437 w 12192001"/>
              <a:gd name="connsiteY2444" fmla="*/ 3508394 h 6858000"/>
              <a:gd name="connsiteX2445" fmla="*/ 6957373 w 12192001"/>
              <a:gd name="connsiteY2445" fmla="*/ 3527173 h 6858000"/>
              <a:gd name="connsiteX2446" fmla="*/ 6963543 w 12192001"/>
              <a:gd name="connsiteY2446" fmla="*/ 3519661 h 6858000"/>
              <a:gd name="connsiteX2447" fmla="*/ 6963543 w 12192001"/>
              <a:gd name="connsiteY2447" fmla="*/ 3500882 h 6858000"/>
              <a:gd name="connsiteX2448" fmla="*/ 6967245 w 12192001"/>
              <a:gd name="connsiteY2448" fmla="*/ 3482103 h 6858000"/>
              <a:gd name="connsiteX2449" fmla="*/ 6973415 w 12192001"/>
              <a:gd name="connsiteY2449" fmla="*/ 3459568 h 6858000"/>
              <a:gd name="connsiteX2450" fmla="*/ 6977117 w 12192001"/>
              <a:gd name="connsiteY2450" fmla="*/ 3425765 h 6858000"/>
              <a:gd name="connsiteX2451" fmla="*/ 6977117 w 12192001"/>
              <a:gd name="connsiteY2451" fmla="*/ 3391962 h 6858000"/>
              <a:gd name="connsiteX2452" fmla="*/ 6975883 w 12192001"/>
              <a:gd name="connsiteY2452" fmla="*/ 3339380 h 6858000"/>
              <a:gd name="connsiteX2453" fmla="*/ 6977117 w 12192001"/>
              <a:gd name="connsiteY2453" fmla="*/ 3331869 h 6858000"/>
              <a:gd name="connsiteX2454" fmla="*/ 6980819 w 12192001"/>
              <a:gd name="connsiteY2454" fmla="*/ 3335624 h 6858000"/>
              <a:gd name="connsiteX2455" fmla="*/ 6983287 w 12192001"/>
              <a:gd name="connsiteY2455" fmla="*/ 3358160 h 6858000"/>
              <a:gd name="connsiteX2456" fmla="*/ 6991925 w 12192001"/>
              <a:gd name="connsiteY2456" fmla="*/ 3365671 h 6858000"/>
              <a:gd name="connsiteX2457" fmla="*/ 6993159 w 12192001"/>
              <a:gd name="connsiteY2457" fmla="*/ 3328113 h 6858000"/>
              <a:gd name="connsiteX2458" fmla="*/ 6994393 w 12192001"/>
              <a:gd name="connsiteY2458" fmla="*/ 3343136 h 6858000"/>
              <a:gd name="connsiteX2459" fmla="*/ 6994393 w 12192001"/>
              <a:gd name="connsiteY2459" fmla="*/ 3376939 h 6858000"/>
              <a:gd name="connsiteX2460" fmla="*/ 6998095 w 12192001"/>
              <a:gd name="connsiteY2460" fmla="*/ 3410742 h 6858000"/>
              <a:gd name="connsiteX2461" fmla="*/ 7005499 w 12192001"/>
              <a:gd name="connsiteY2461" fmla="*/ 3418253 h 6858000"/>
              <a:gd name="connsiteX2462" fmla="*/ 7009201 w 12192001"/>
              <a:gd name="connsiteY2462" fmla="*/ 3399474 h 6858000"/>
              <a:gd name="connsiteX2463" fmla="*/ 7007967 w 12192001"/>
              <a:gd name="connsiteY2463" fmla="*/ 3369427 h 6858000"/>
              <a:gd name="connsiteX2464" fmla="*/ 7005499 w 12192001"/>
              <a:gd name="connsiteY2464" fmla="*/ 3305578 h 6858000"/>
              <a:gd name="connsiteX2465" fmla="*/ 7006733 w 12192001"/>
              <a:gd name="connsiteY2465" fmla="*/ 3298066 h 6858000"/>
              <a:gd name="connsiteX2466" fmla="*/ 7009201 w 12192001"/>
              <a:gd name="connsiteY2466" fmla="*/ 3245484 h 6858000"/>
              <a:gd name="connsiteX2467" fmla="*/ 7011669 w 12192001"/>
              <a:gd name="connsiteY2467" fmla="*/ 3166611 h 6858000"/>
              <a:gd name="connsiteX2468" fmla="*/ 7011669 w 12192001"/>
              <a:gd name="connsiteY2468" fmla="*/ 3162855 h 6858000"/>
              <a:gd name="connsiteX2469" fmla="*/ 7012903 w 12192001"/>
              <a:gd name="connsiteY2469" fmla="*/ 3162855 h 6858000"/>
              <a:gd name="connsiteX2470" fmla="*/ 7015371 w 12192001"/>
              <a:gd name="connsiteY2470" fmla="*/ 3166611 h 6858000"/>
              <a:gd name="connsiteX2471" fmla="*/ 7015371 w 12192001"/>
              <a:gd name="connsiteY2471" fmla="*/ 3177878 h 6858000"/>
              <a:gd name="connsiteX2472" fmla="*/ 7015371 w 12192001"/>
              <a:gd name="connsiteY2472" fmla="*/ 3245484 h 6858000"/>
              <a:gd name="connsiteX2473" fmla="*/ 7017839 w 12192001"/>
              <a:gd name="connsiteY2473" fmla="*/ 3256751 h 6858000"/>
              <a:gd name="connsiteX2474" fmla="*/ 7022775 w 12192001"/>
              <a:gd name="connsiteY2474" fmla="*/ 3275531 h 6858000"/>
              <a:gd name="connsiteX2475" fmla="*/ 7022775 w 12192001"/>
              <a:gd name="connsiteY2475" fmla="*/ 3320601 h 6858000"/>
              <a:gd name="connsiteX2476" fmla="*/ 7025243 w 12192001"/>
              <a:gd name="connsiteY2476" fmla="*/ 3354404 h 6858000"/>
              <a:gd name="connsiteX2477" fmla="*/ 7028945 w 12192001"/>
              <a:gd name="connsiteY2477" fmla="*/ 3335624 h 6858000"/>
              <a:gd name="connsiteX2478" fmla="*/ 7030179 w 12192001"/>
              <a:gd name="connsiteY2478" fmla="*/ 3245484 h 6858000"/>
              <a:gd name="connsiteX2479" fmla="*/ 7030179 w 12192001"/>
              <a:gd name="connsiteY2479" fmla="*/ 3102761 h 6858000"/>
              <a:gd name="connsiteX2480" fmla="*/ 7028945 w 12192001"/>
              <a:gd name="connsiteY2480" fmla="*/ 3083982 h 6858000"/>
              <a:gd name="connsiteX2481" fmla="*/ 7030179 w 12192001"/>
              <a:gd name="connsiteY2481" fmla="*/ 3046423 h 6858000"/>
              <a:gd name="connsiteX2482" fmla="*/ 7028945 w 12192001"/>
              <a:gd name="connsiteY2482" fmla="*/ 3008865 h 6858000"/>
              <a:gd name="connsiteX2483" fmla="*/ 7028945 w 12192001"/>
              <a:gd name="connsiteY2483" fmla="*/ 2982574 h 6858000"/>
              <a:gd name="connsiteX2484" fmla="*/ 7032647 w 12192001"/>
              <a:gd name="connsiteY2484" fmla="*/ 2918724 h 6858000"/>
              <a:gd name="connsiteX2485" fmla="*/ 7030676 w 12192001"/>
              <a:gd name="connsiteY2485" fmla="*/ 2906724 h 6858000"/>
              <a:gd name="connsiteX2486" fmla="*/ 7034697 w 12192001"/>
              <a:gd name="connsiteY2486" fmla="*/ 2916476 h 6858000"/>
              <a:gd name="connsiteX2487" fmla="*/ 7043470 w 12192001"/>
              <a:gd name="connsiteY2487" fmla="*/ 2947548 h 6858000"/>
              <a:gd name="connsiteX2488" fmla="*/ 7047682 w 12192001"/>
              <a:gd name="connsiteY2488" fmla="*/ 3065993 h 6858000"/>
              <a:gd name="connsiteX2489" fmla="*/ 7044895 w 12192001"/>
              <a:gd name="connsiteY2489" fmla="*/ 3169575 h 6858000"/>
              <a:gd name="connsiteX2490" fmla="*/ 7048933 w 12192001"/>
              <a:gd name="connsiteY2490" fmla="*/ 3198059 h 6858000"/>
              <a:gd name="connsiteX2491" fmla="*/ 7058461 w 12192001"/>
              <a:gd name="connsiteY2491" fmla="*/ 3233222 h 6858000"/>
              <a:gd name="connsiteX2492" fmla="*/ 7066595 w 12192001"/>
              <a:gd name="connsiteY2492" fmla="*/ 3320177 h 6858000"/>
              <a:gd name="connsiteX2493" fmla="*/ 7070827 w 12192001"/>
              <a:gd name="connsiteY2493" fmla="*/ 3448617 h 6858000"/>
              <a:gd name="connsiteX2494" fmla="*/ 7079090 w 12192001"/>
              <a:gd name="connsiteY2494" fmla="*/ 3473630 h 6858000"/>
              <a:gd name="connsiteX2495" fmla="*/ 7088805 w 12192001"/>
              <a:gd name="connsiteY2495" fmla="*/ 3476839 h 6858000"/>
              <a:gd name="connsiteX2496" fmla="*/ 7133083 w 12192001"/>
              <a:gd name="connsiteY2496" fmla="*/ 3588282 h 6858000"/>
              <a:gd name="connsiteX2497" fmla="*/ 7142308 w 12192001"/>
              <a:gd name="connsiteY2497" fmla="*/ 3595427 h 6858000"/>
              <a:gd name="connsiteX2498" fmla="*/ 7151004 w 12192001"/>
              <a:gd name="connsiteY2498" fmla="*/ 3586517 h 6858000"/>
              <a:gd name="connsiteX2499" fmla="*/ 7168170 w 12192001"/>
              <a:gd name="connsiteY2499" fmla="*/ 3580660 h 6858000"/>
              <a:gd name="connsiteX2500" fmla="*/ 7166228 w 12192001"/>
              <a:gd name="connsiteY2500" fmla="*/ 3606401 h 6858000"/>
              <a:gd name="connsiteX2501" fmla="*/ 7159119 w 12192001"/>
              <a:gd name="connsiteY2501" fmla="*/ 3663476 h 6858000"/>
              <a:gd name="connsiteX2502" fmla="*/ 7148746 w 12192001"/>
              <a:gd name="connsiteY2502" fmla="*/ 3706154 h 6858000"/>
              <a:gd name="connsiteX2503" fmla="*/ 7140805 w 12192001"/>
              <a:gd name="connsiteY2503" fmla="*/ 3719156 h 6858000"/>
              <a:gd name="connsiteX2504" fmla="*/ 7138353 w 12192001"/>
              <a:gd name="connsiteY2504" fmla="*/ 3738837 h 6858000"/>
              <a:gd name="connsiteX2505" fmla="*/ 7150804 w 12192001"/>
              <a:gd name="connsiteY2505" fmla="*/ 3740388 h 6858000"/>
              <a:gd name="connsiteX2506" fmla="*/ 7166460 w 12192001"/>
              <a:gd name="connsiteY2506" fmla="*/ 3726349 h 6858000"/>
              <a:gd name="connsiteX2507" fmla="*/ 7173420 w 12192001"/>
              <a:gd name="connsiteY2507" fmla="*/ 3721220 h 6858000"/>
              <a:gd name="connsiteX2508" fmla="*/ 7173194 w 12192001"/>
              <a:gd name="connsiteY2508" fmla="*/ 3733183 h 6858000"/>
              <a:gd name="connsiteX2509" fmla="*/ 7168988 w 12192001"/>
              <a:gd name="connsiteY2509" fmla="*/ 3746650 h 6858000"/>
              <a:gd name="connsiteX2510" fmla="*/ 7167518 w 12192001"/>
              <a:gd name="connsiteY2510" fmla="*/ 3758459 h 6858000"/>
              <a:gd name="connsiteX2511" fmla="*/ 7176632 w 12192001"/>
              <a:gd name="connsiteY2511" fmla="*/ 3837541 h 6858000"/>
              <a:gd name="connsiteX2512" fmla="*/ 7171485 w 12192001"/>
              <a:gd name="connsiteY2512" fmla="*/ 3878871 h 6858000"/>
              <a:gd name="connsiteX2513" fmla="*/ 7174768 w 12192001"/>
              <a:gd name="connsiteY2513" fmla="*/ 3903264 h 6858000"/>
              <a:gd name="connsiteX2514" fmla="*/ 7188934 w 12192001"/>
              <a:gd name="connsiteY2514" fmla="*/ 3891038 h 6858000"/>
              <a:gd name="connsiteX2515" fmla="*/ 7196630 w 12192001"/>
              <a:gd name="connsiteY2515" fmla="*/ 3880004 h 6858000"/>
              <a:gd name="connsiteX2516" fmla="*/ 7207816 w 12192001"/>
              <a:gd name="connsiteY2516" fmla="*/ 3871405 h 6858000"/>
              <a:gd name="connsiteX2517" fmla="*/ 7209099 w 12192001"/>
              <a:gd name="connsiteY2517" fmla="*/ 3891551 h 6858000"/>
              <a:gd name="connsiteX2518" fmla="*/ 7210441 w 12192001"/>
              <a:gd name="connsiteY2518" fmla="*/ 3941684 h 6858000"/>
              <a:gd name="connsiteX2519" fmla="*/ 7182205 w 12192001"/>
              <a:gd name="connsiteY2519" fmla="*/ 4016114 h 6858000"/>
              <a:gd name="connsiteX2520" fmla="*/ 7164588 w 12192001"/>
              <a:gd name="connsiteY2520" fmla="*/ 4045898 h 6858000"/>
              <a:gd name="connsiteX2521" fmla="*/ 7234309 w 12192001"/>
              <a:gd name="connsiteY2521" fmla="*/ 4054582 h 6858000"/>
              <a:gd name="connsiteX2522" fmla="*/ 7256171 w 12192001"/>
              <a:gd name="connsiteY2522" fmla="*/ 4031323 h 6858000"/>
              <a:gd name="connsiteX2523" fmla="*/ 7265395 w 12192001"/>
              <a:gd name="connsiteY2523" fmla="*/ 4038468 h 6858000"/>
              <a:gd name="connsiteX2524" fmla="*/ 7269092 w 12192001"/>
              <a:gd name="connsiteY2524" fmla="*/ 4018942 h 6858000"/>
              <a:gd name="connsiteX2525" fmla="*/ 7268318 w 12192001"/>
              <a:gd name="connsiteY2525" fmla="*/ 4004855 h 6858000"/>
              <a:gd name="connsiteX2526" fmla="*/ 7278239 w 12192001"/>
              <a:gd name="connsiteY2526" fmla="*/ 3986104 h 6858000"/>
              <a:gd name="connsiteX2527" fmla="*/ 7289161 w 12192001"/>
              <a:gd name="connsiteY2527" fmla="*/ 3969477 h 6858000"/>
              <a:gd name="connsiteX2528" fmla="*/ 7289328 w 12192001"/>
              <a:gd name="connsiteY2528" fmla="*/ 3927526 h 6858000"/>
              <a:gd name="connsiteX2529" fmla="*/ 7292986 w 12192001"/>
              <a:gd name="connsiteY2529" fmla="*/ 3888009 h 6858000"/>
              <a:gd name="connsiteX2530" fmla="*/ 7312377 w 12192001"/>
              <a:gd name="connsiteY2530" fmla="*/ 3874435 h 6858000"/>
              <a:gd name="connsiteX2531" fmla="*/ 7320828 w 12192001"/>
              <a:gd name="connsiteY2531" fmla="*/ 3867493 h 6858000"/>
              <a:gd name="connsiteX2532" fmla="*/ 7302321 w 12192001"/>
              <a:gd name="connsiteY2532" fmla="*/ 3823216 h 6858000"/>
              <a:gd name="connsiteX2533" fmla="*/ 7289851 w 12192001"/>
              <a:gd name="connsiteY2533" fmla="*/ 3811670 h 6858000"/>
              <a:gd name="connsiteX2534" fmla="*/ 7291509 w 12192001"/>
              <a:gd name="connsiteY2534" fmla="*/ 3767906 h 6858000"/>
              <a:gd name="connsiteX2535" fmla="*/ 7299470 w 12192001"/>
              <a:gd name="connsiteY2535" fmla="*/ 3764901 h 6858000"/>
              <a:gd name="connsiteX2536" fmla="*/ 7311165 w 12192001"/>
              <a:gd name="connsiteY2536" fmla="*/ 3762360 h 6858000"/>
              <a:gd name="connsiteX2537" fmla="*/ 7318596 w 12192001"/>
              <a:gd name="connsiteY2537" fmla="*/ 3743299 h 6858000"/>
              <a:gd name="connsiteX2538" fmla="*/ 7312010 w 12192001"/>
              <a:gd name="connsiteY2538" fmla="*/ 3684518 h 6858000"/>
              <a:gd name="connsiteX2539" fmla="*/ 7307463 w 12192001"/>
              <a:gd name="connsiteY2539" fmla="*/ 3649975 h 6858000"/>
              <a:gd name="connsiteX2540" fmla="*/ 7325454 w 12192001"/>
              <a:gd name="connsiteY2540" fmla="*/ 3556281 h 6858000"/>
              <a:gd name="connsiteX2541" fmla="*/ 7331376 w 12192001"/>
              <a:gd name="connsiteY2541" fmla="*/ 3529037 h 6858000"/>
              <a:gd name="connsiteX2542" fmla="*/ 7320752 w 12192001"/>
              <a:gd name="connsiteY2542" fmla="*/ 3441773 h 6858000"/>
              <a:gd name="connsiteX2543" fmla="*/ 7325635 w 12192001"/>
              <a:gd name="connsiteY2543" fmla="*/ 3392415 h 6858000"/>
              <a:gd name="connsiteX2544" fmla="*/ 7353890 w 12192001"/>
              <a:gd name="connsiteY2544" fmla="*/ 3327980 h 6858000"/>
              <a:gd name="connsiteX2545" fmla="*/ 7331970 w 12192001"/>
              <a:gd name="connsiteY2545" fmla="*/ 3321253 h 6858000"/>
              <a:gd name="connsiteX2546" fmla="*/ 7322443 w 12192001"/>
              <a:gd name="connsiteY2546" fmla="*/ 3286089 h 6858000"/>
              <a:gd name="connsiteX2547" fmla="*/ 7338363 w 12192001"/>
              <a:gd name="connsiteY2547" fmla="*/ 3280078 h 6858000"/>
              <a:gd name="connsiteX2548" fmla="*/ 7349775 w 12192001"/>
              <a:gd name="connsiteY2548" fmla="*/ 3259514 h 6858000"/>
              <a:gd name="connsiteX2549" fmla="*/ 7351923 w 12192001"/>
              <a:gd name="connsiteY2549" fmla="*/ 3211814 h 6858000"/>
              <a:gd name="connsiteX2550" fmla="*/ 7353543 w 12192001"/>
              <a:gd name="connsiteY2550" fmla="*/ 3148059 h 6858000"/>
              <a:gd name="connsiteX2551" fmla="*/ 7358955 w 12192001"/>
              <a:gd name="connsiteY2551" fmla="*/ 3114756 h 6858000"/>
              <a:gd name="connsiteX2552" fmla="*/ 7370876 w 12192001"/>
              <a:gd name="connsiteY2552" fmla="*/ 3100252 h 6858000"/>
              <a:gd name="connsiteX2553" fmla="*/ 7385513 w 12192001"/>
              <a:gd name="connsiteY2553" fmla="*/ 3074094 h 6858000"/>
              <a:gd name="connsiteX2554" fmla="*/ 7369309 w 12192001"/>
              <a:gd name="connsiteY2554" fmla="*/ 3062083 h 6858000"/>
              <a:gd name="connsiteX2555" fmla="*/ 7366045 w 12192001"/>
              <a:gd name="connsiteY2555" fmla="*/ 3047686 h 6858000"/>
              <a:gd name="connsiteX2556" fmla="*/ 7372250 w 12192001"/>
              <a:gd name="connsiteY2556" fmla="*/ 3038465 h 6858000"/>
              <a:gd name="connsiteX2557" fmla="*/ 7394112 w 12192001"/>
              <a:gd name="connsiteY2557" fmla="*/ 3015206 h 6858000"/>
              <a:gd name="connsiteX2558" fmla="*/ 7394458 w 12192001"/>
              <a:gd name="connsiteY2558" fmla="*/ 3014444 h 6858000"/>
              <a:gd name="connsiteX2559" fmla="*/ 7405805 w 12192001"/>
              <a:gd name="connsiteY2559" fmla="*/ 3039062 h 6858000"/>
              <a:gd name="connsiteX2560" fmla="*/ 7409602 w 12192001"/>
              <a:gd name="connsiteY2560" fmla="*/ 3076610 h 6858000"/>
              <a:gd name="connsiteX2561" fmla="*/ 7398212 w 12192001"/>
              <a:gd name="connsiteY2561" fmla="*/ 3129176 h 6858000"/>
              <a:gd name="connsiteX2562" fmla="*/ 7398212 w 12192001"/>
              <a:gd name="connsiteY2562" fmla="*/ 3159214 h 6858000"/>
              <a:gd name="connsiteX2563" fmla="*/ 7402009 w 12192001"/>
              <a:gd name="connsiteY2563" fmla="*/ 3174233 h 6858000"/>
              <a:gd name="connsiteX2564" fmla="*/ 7409602 w 12192001"/>
              <a:gd name="connsiteY2564" fmla="*/ 3215535 h 6858000"/>
              <a:gd name="connsiteX2565" fmla="*/ 7413398 w 12192001"/>
              <a:gd name="connsiteY2565" fmla="*/ 3230553 h 6858000"/>
              <a:gd name="connsiteX2566" fmla="*/ 7419530 w 12192001"/>
              <a:gd name="connsiteY2566" fmla="*/ 3236031 h 6858000"/>
              <a:gd name="connsiteX2567" fmla="*/ 7419722 w 12192001"/>
              <a:gd name="connsiteY2567" fmla="*/ 3256234 h 6858000"/>
              <a:gd name="connsiteX2568" fmla="*/ 7432288 w 12192001"/>
              <a:gd name="connsiteY2568" fmla="*/ 3317759 h 6858000"/>
              <a:gd name="connsiteX2569" fmla="*/ 7468245 w 12192001"/>
              <a:gd name="connsiteY2569" fmla="*/ 3374202 h 6858000"/>
              <a:gd name="connsiteX2570" fmla="*/ 7459116 w 12192001"/>
              <a:gd name="connsiteY2570" fmla="*/ 3417035 h 6858000"/>
              <a:gd name="connsiteX2571" fmla="*/ 7474321 w 12192001"/>
              <a:gd name="connsiteY2571" fmla="*/ 3426923 h 6858000"/>
              <a:gd name="connsiteX2572" fmla="*/ 7487319 w 12192001"/>
              <a:gd name="connsiteY2572" fmla="*/ 3454525 h 6858000"/>
              <a:gd name="connsiteX2573" fmla="*/ 7474172 w 12192001"/>
              <a:gd name="connsiteY2573" fmla="*/ 3478870 h 6858000"/>
              <a:gd name="connsiteX2574" fmla="*/ 7451046 w 12192001"/>
              <a:gd name="connsiteY2574" fmla="*/ 3491978 h 6858000"/>
              <a:gd name="connsiteX2575" fmla="*/ 7469515 w 12192001"/>
              <a:gd name="connsiteY2575" fmla="*/ 3516264 h 6858000"/>
              <a:gd name="connsiteX2576" fmla="*/ 7481023 w 12192001"/>
              <a:gd name="connsiteY2576" fmla="*/ 3545678 h 6858000"/>
              <a:gd name="connsiteX2577" fmla="*/ 7522070 w 12192001"/>
              <a:gd name="connsiteY2577" fmla="*/ 3530804 h 6858000"/>
              <a:gd name="connsiteX2578" fmla="*/ 7531972 w 12192001"/>
              <a:gd name="connsiteY2578" fmla="*/ 3502058 h 6858000"/>
              <a:gd name="connsiteX2579" fmla="*/ 7520993 w 12192001"/>
              <a:gd name="connsiteY2579" fmla="*/ 3488699 h 6858000"/>
              <a:gd name="connsiteX2580" fmla="*/ 7514993 w 12192001"/>
              <a:gd name="connsiteY2580" fmla="*/ 3475960 h 6858000"/>
              <a:gd name="connsiteX2581" fmla="*/ 7506427 w 12192001"/>
              <a:gd name="connsiteY2581" fmla="*/ 3422928 h 6858000"/>
              <a:gd name="connsiteX2582" fmla="*/ 7510575 w 12192001"/>
              <a:gd name="connsiteY2582" fmla="*/ 3379474 h 6858000"/>
              <a:gd name="connsiteX2583" fmla="*/ 7508311 w 12192001"/>
              <a:gd name="connsiteY2583" fmla="*/ 3367201 h 6858000"/>
              <a:gd name="connsiteX2584" fmla="*/ 7501067 w 12192001"/>
              <a:gd name="connsiteY2584" fmla="*/ 3354306 h 6858000"/>
              <a:gd name="connsiteX2585" fmla="*/ 7501838 w 12192001"/>
              <a:gd name="connsiteY2585" fmla="*/ 3302438 h 6858000"/>
              <a:gd name="connsiteX2586" fmla="*/ 7507445 w 12192001"/>
              <a:gd name="connsiteY2586" fmla="*/ 3278804 h 6858000"/>
              <a:gd name="connsiteX2587" fmla="*/ 7507835 w 12192001"/>
              <a:gd name="connsiteY2587" fmla="*/ 3278895 h 6858000"/>
              <a:gd name="connsiteX2588" fmla="*/ 7523496 w 12192001"/>
              <a:gd name="connsiteY2588" fmla="*/ 3305648 h 6858000"/>
              <a:gd name="connsiteX2589" fmla="*/ 7546275 w 12192001"/>
              <a:gd name="connsiteY2589" fmla="*/ 3328176 h 6858000"/>
              <a:gd name="connsiteX2590" fmla="*/ 7576646 w 12192001"/>
              <a:gd name="connsiteY2590" fmla="*/ 3343195 h 6858000"/>
              <a:gd name="connsiteX2591" fmla="*/ 7584239 w 12192001"/>
              <a:gd name="connsiteY2591" fmla="*/ 3343195 h 6858000"/>
              <a:gd name="connsiteX2592" fmla="*/ 7622204 w 12192001"/>
              <a:gd name="connsiteY2592" fmla="*/ 3286874 h 6858000"/>
              <a:gd name="connsiteX2593" fmla="*/ 7622204 w 12192001"/>
              <a:gd name="connsiteY2593" fmla="*/ 3241914 h 6858000"/>
              <a:gd name="connsiteX2594" fmla="*/ 7622704 w 12192001"/>
              <a:gd name="connsiteY2594" fmla="*/ 3240545 h 6858000"/>
              <a:gd name="connsiteX2595" fmla="*/ 7622204 w 12192001"/>
              <a:gd name="connsiteY2595" fmla="*/ 3239910 h 6858000"/>
              <a:gd name="connsiteX2596" fmla="*/ 7622204 w 12192001"/>
              <a:gd name="connsiteY2596" fmla="*/ 3199499 h 6858000"/>
              <a:gd name="connsiteX2597" fmla="*/ 7626201 w 12192001"/>
              <a:gd name="connsiteY2597" fmla="*/ 3182020 h 6858000"/>
              <a:gd name="connsiteX2598" fmla="*/ 7634895 w 12192001"/>
              <a:gd name="connsiteY2598" fmla="*/ 3112220 h 6858000"/>
              <a:gd name="connsiteX2599" fmla="*/ 7635017 w 12192001"/>
              <a:gd name="connsiteY2599" fmla="*/ 3114157 h 6858000"/>
              <a:gd name="connsiteX2600" fmla="*/ 7644983 w 12192001"/>
              <a:gd name="connsiteY2600" fmla="*/ 3136685 h 6858000"/>
              <a:gd name="connsiteX2601" fmla="*/ 7694337 w 12192001"/>
              <a:gd name="connsiteY2601" fmla="*/ 3264346 h 6858000"/>
              <a:gd name="connsiteX2602" fmla="*/ 7698133 w 12192001"/>
              <a:gd name="connsiteY2602" fmla="*/ 3339440 h 6858000"/>
              <a:gd name="connsiteX2603" fmla="*/ 7698133 w 12192001"/>
              <a:gd name="connsiteY2603" fmla="*/ 3388252 h 6858000"/>
              <a:gd name="connsiteX2604" fmla="*/ 7705726 w 12192001"/>
              <a:gd name="connsiteY2604" fmla="*/ 3433308 h 6858000"/>
              <a:gd name="connsiteX2605" fmla="*/ 7713319 w 12192001"/>
              <a:gd name="connsiteY2605" fmla="*/ 3452082 h 6858000"/>
              <a:gd name="connsiteX2606" fmla="*/ 7720912 w 12192001"/>
              <a:gd name="connsiteY2606" fmla="*/ 3433308 h 6858000"/>
              <a:gd name="connsiteX2607" fmla="*/ 7713319 w 12192001"/>
              <a:gd name="connsiteY2607" fmla="*/ 3301893 h 6858000"/>
              <a:gd name="connsiteX2608" fmla="*/ 7736098 w 12192001"/>
              <a:gd name="connsiteY2608" fmla="*/ 3245572 h 6858000"/>
              <a:gd name="connsiteX2609" fmla="*/ 7743691 w 12192001"/>
              <a:gd name="connsiteY2609" fmla="*/ 3245572 h 6858000"/>
              <a:gd name="connsiteX2610" fmla="*/ 7758877 w 12192001"/>
              <a:gd name="connsiteY2610" fmla="*/ 3249327 h 6858000"/>
              <a:gd name="connsiteX2611" fmla="*/ 7758877 w 12192001"/>
              <a:gd name="connsiteY2611" fmla="*/ 3283120 h 6858000"/>
              <a:gd name="connsiteX2612" fmla="*/ 7766469 w 12192001"/>
              <a:gd name="connsiteY2612" fmla="*/ 3305648 h 6858000"/>
              <a:gd name="connsiteX2613" fmla="*/ 7774063 w 12192001"/>
              <a:gd name="connsiteY2613" fmla="*/ 3309403 h 6858000"/>
              <a:gd name="connsiteX2614" fmla="*/ 7777859 w 12192001"/>
              <a:gd name="connsiteY2614" fmla="*/ 3301893 h 6858000"/>
              <a:gd name="connsiteX2615" fmla="*/ 7777859 w 12192001"/>
              <a:gd name="connsiteY2615" fmla="*/ 3268101 h 6858000"/>
              <a:gd name="connsiteX2616" fmla="*/ 7785452 w 12192001"/>
              <a:gd name="connsiteY2616" fmla="*/ 3256836 h 6858000"/>
              <a:gd name="connsiteX2617" fmla="*/ 7793045 w 12192001"/>
              <a:gd name="connsiteY2617" fmla="*/ 3264346 h 6858000"/>
              <a:gd name="connsiteX2618" fmla="*/ 7812027 w 12192001"/>
              <a:gd name="connsiteY2618" fmla="*/ 3309403 h 6858000"/>
              <a:gd name="connsiteX2619" fmla="*/ 7827213 w 12192001"/>
              <a:gd name="connsiteY2619" fmla="*/ 3380742 h 6858000"/>
              <a:gd name="connsiteX2620" fmla="*/ 7831010 w 12192001"/>
              <a:gd name="connsiteY2620" fmla="*/ 3380742 h 6858000"/>
              <a:gd name="connsiteX2621" fmla="*/ 7838602 w 12192001"/>
              <a:gd name="connsiteY2621" fmla="*/ 3380742 h 6858000"/>
              <a:gd name="connsiteX2622" fmla="*/ 7838602 w 12192001"/>
              <a:gd name="connsiteY2622" fmla="*/ 3365723 h 6858000"/>
              <a:gd name="connsiteX2623" fmla="*/ 7845721 w 12192001"/>
              <a:gd name="connsiteY2623" fmla="*/ 3353051 h 6858000"/>
              <a:gd name="connsiteX2624" fmla="*/ 7853977 w 12192001"/>
              <a:gd name="connsiteY2624" fmla="*/ 3353793 h 6858000"/>
              <a:gd name="connsiteX2625" fmla="*/ 7855592 w 12192001"/>
              <a:gd name="connsiteY2625" fmla="*/ 3370484 h 6858000"/>
              <a:gd name="connsiteX2626" fmla="*/ 7875583 w 12192001"/>
              <a:gd name="connsiteY2626" fmla="*/ 3666774 h 6858000"/>
              <a:gd name="connsiteX2627" fmla="*/ 7880601 w 12192001"/>
              <a:gd name="connsiteY2627" fmla="*/ 3687386 h 6858000"/>
              <a:gd name="connsiteX2628" fmla="*/ 7894767 w 12192001"/>
              <a:gd name="connsiteY2628" fmla="*/ 3675160 h 6858000"/>
              <a:gd name="connsiteX2629" fmla="*/ 7905953 w 12192001"/>
              <a:gd name="connsiteY2629" fmla="*/ 3666560 h 6858000"/>
              <a:gd name="connsiteX2630" fmla="*/ 7913707 w 12192001"/>
              <a:gd name="connsiteY2630" fmla="*/ 3685513 h 6858000"/>
              <a:gd name="connsiteX2631" fmla="*/ 7911501 w 12192001"/>
              <a:gd name="connsiteY2631" fmla="*/ 3703226 h 6858000"/>
              <a:gd name="connsiteX2632" fmla="*/ 7934743 w 12192001"/>
              <a:gd name="connsiteY2632" fmla="*/ 3750091 h 6858000"/>
              <a:gd name="connsiteX2633" fmla="*/ 7953909 w 12192001"/>
              <a:gd name="connsiteY2633" fmla="*/ 3748481 h 6858000"/>
              <a:gd name="connsiteX2634" fmla="*/ 7960417 w 12192001"/>
              <a:gd name="connsiteY2634" fmla="*/ 3767280 h 6858000"/>
              <a:gd name="connsiteX2635" fmla="*/ 7925615 w 12192001"/>
              <a:gd name="connsiteY2635" fmla="*/ 3792924 h 6858000"/>
              <a:gd name="connsiteX2636" fmla="*/ 7950573 w 12192001"/>
              <a:gd name="connsiteY2636" fmla="*/ 3826013 h 6858000"/>
              <a:gd name="connsiteX2637" fmla="*/ 7992130 w 12192001"/>
              <a:gd name="connsiteY2637" fmla="*/ 3817198 h 6858000"/>
              <a:gd name="connsiteX2638" fmla="*/ 7995768 w 12192001"/>
              <a:gd name="connsiteY2638" fmla="*/ 3767685 h 6858000"/>
              <a:gd name="connsiteX2639" fmla="*/ 7991408 w 12192001"/>
              <a:gd name="connsiteY2639" fmla="*/ 3701187 h 6858000"/>
              <a:gd name="connsiteX2640" fmla="*/ 7997046 w 12192001"/>
              <a:gd name="connsiteY2640" fmla="*/ 3655921 h 6858000"/>
              <a:gd name="connsiteX2641" fmla="*/ 7996458 w 12192001"/>
              <a:gd name="connsiteY2641" fmla="*/ 3515036 h 6858000"/>
              <a:gd name="connsiteX2642" fmla="*/ 7992185 w 12192001"/>
              <a:gd name="connsiteY2642" fmla="*/ 3501220 h 6858000"/>
              <a:gd name="connsiteX2643" fmla="*/ 7991410 w 12192001"/>
              <a:gd name="connsiteY2643" fmla="*/ 3494323 h 6858000"/>
              <a:gd name="connsiteX2644" fmla="*/ 8005647 w 12192001"/>
              <a:gd name="connsiteY2644" fmla="*/ 3474610 h 6858000"/>
              <a:gd name="connsiteX2645" fmla="*/ 8028426 w 12192001"/>
              <a:gd name="connsiteY2645" fmla="*/ 3470856 h 6858000"/>
              <a:gd name="connsiteX2646" fmla="*/ 8028426 w 12192001"/>
              <a:gd name="connsiteY2646" fmla="*/ 3437063 h 6858000"/>
              <a:gd name="connsiteX2647" fmla="*/ 8032222 w 12192001"/>
              <a:gd name="connsiteY2647" fmla="*/ 3407025 h 6858000"/>
              <a:gd name="connsiteX2648" fmla="*/ 8028426 w 12192001"/>
              <a:gd name="connsiteY2648" fmla="*/ 3380742 h 6858000"/>
              <a:gd name="connsiteX2649" fmla="*/ 8026831 w 12192001"/>
              <a:gd name="connsiteY2649" fmla="*/ 3340139 h 6858000"/>
              <a:gd name="connsiteX2650" fmla="*/ 8035494 w 12192001"/>
              <a:gd name="connsiteY2650" fmla="*/ 3326936 h 6858000"/>
              <a:gd name="connsiteX2651" fmla="*/ 8045680 w 12192001"/>
              <a:gd name="connsiteY2651" fmla="*/ 3316213 h 6858000"/>
              <a:gd name="connsiteX2652" fmla="*/ 8065432 w 12192001"/>
              <a:gd name="connsiteY2652" fmla="*/ 3360645 h 6858000"/>
              <a:gd name="connsiteX2653" fmla="*/ 8061174 w 12192001"/>
              <a:gd name="connsiteY2653" fmla="*/ 3476035 h 6858000"/>
              <a:gd name="connsiteX2654" fmla="*/ 8055026 w 12192001"/>
              <a:gd name="connsiteY2654" fmla="*/ 3515243 h 6858000"/>
              <a:gd name="connsiteX2655" fmla="*/ 8058046 w 12192001"/>
              <a:gd name="connsiteY2655" fmla="*/ 3531608 h 6858000"/>
              <a:gd name="connsiteX2656" fmla="*/ 8073289 w 12192001"/>
              <a:gd name="connsiteY2656" fmla="*/ 3561487 h 6858000"/>
              <a:gd name="connsiteX2657" fmla="*/ 8078120 w 12192001"/>
              <a:gd name="connsiteY2657" fmla="*/ 3614054 h 6858000"/>
              <a:gd name="connsiteX2658" fmla="*/ 8095589 w 12192001"/>
              <a:gd name="connsiteY2658" fmla="*/ 3636216 h 6858000"/>
              <a:gd name="connsiteX2659" fmla="*/ 8102059 w 12192001"/>
              <a:gd name="connsiteY2659" fmla="*/ 3635023 h 6858000"/>
              <a:gd name="connsiteX2660" fmla="*/ 8111303 w 12192001"/>
              <a:gd name="connsiteY2660" fmla="*/ 3652164 h 6858000"/>
              <a:gd name="connsiteX2661" fmla="*/ 8100363 w 12192001"/>
              <a:gd name="connsiteY2661" fmla="*/ 3658796 h 6858000"/>
              <a:gd name="connsiteX2662" fmla="*/ 8087441 w 12192001"/>
              <a:gd name="connsiteY2662" fmla="*/ 3671177 h 6858000"/>
              <a:gd name="connsiteX2663" fmla="*/ 8107420 w 12192001"/>
              <a:gd name="connsiteY2663" fmla="*/ 3703645 h 6858000"/>
              <a:gd name="connsiteX2664" fmla="*/ 8117380 w 12192001"/>
              <a:gd name="connsiteY2664" fmla="*/ 3704886 h 6858000"/>
              <a:gd name="connsiteX2665" fmla="*/ 8111174 w 12192001"/>
              <a:gd name="connsiteY2665" fmla="*/ 3714106 h 6858000"/>
              <a:gd name="connsiteX2666" fmla="*/ 8109232 w 12192001"/>
              <a:gd name="connsiteY2666" fmla="*/ 3739847 h 6858000"/>
              <a:gd name="connsiteX2667" fmla="*/ 8136455 w 12192001"/>
              <a:gd name="connsiteY2667" fmla="*/ 3785209 h 6858000"/>
              <a:gd name="connsiteX2668" fmla="*/ 8173128 w 12192001"/>
              <a:gd name="connsiteY2668" fmla="*/ 3825752 h 6858000"/>
              <a:gd name="connsiteX2669" fmla="*/ 8187352 w 12192001"/>
              <a:gd name="connsiteY2669" fmla="*/ 3843513 h 6858000"/>
              <a:gd name="connsiteX2670" fmla="*/ 8233591 w 12192001"/>
              <a:gd name="connsiteY2670" fmla="*/ 3939211 h 6858000"/>
              <a:gd name="connsiteX2671" fmla="*/ 8250531 w 12192001"/>
              <a:gd name="connsiteY2671" fmla="*/ 3945318 h 6858000"/>
              <a:gd name="connsiteX2672" fmla="*/ 8251983 w 12192001"/>
              <a:gd name="connsiteY2672" fmla="*/ 3923514 h 6858000"/>
              <a:gd name="connsiteX2673" fmla="*/ 8256395 w 12192001"/>
              <a:gd name="connsiteY2673" fmla="*/ 3888088 h 6858000"/>
              <a:gd name="connsiteX2674" fmla="*/ 8270994 w 12192001"/>
              <a:gd name="connsiteY2674" fmla="*/ 3841939 h 6858000"/>
              <a:gd name="connsiteX2675" fmla="*/ 8243281 w 12192001"/>
              <a:gd name="connsiteY2675" fmla="*/ 3800513 h 6858000"/>
              <a:gd name="connsiteX2676" fmla="*/ 8230340 w 12192001"/>
              <a:gd name="connsiteY2676" fmla="*/ 3802899 h 6858000"/>
              <a:gd name="connsiteX2677" fmla="*/ 8227605 w 12192001"/>
              <a:gd name="connsiteY2677" fmla="*/ 3804557 h 6858000"/>
              <a:gd name="connsiteX2678" fmla="*/ 8229340 w 12192001"/>
              <a:gd name="connsiteY2678" fmla="*/ 3800775 h 6858000"/>
              <a:gd name="connsiteX2679" fmla="*/ 8230792 w 12192001"/>
              <a:gd name="connsiteY2679" fmla="*/ 3778971 h 6858000"/>
              <a:gd name="connsiteX2680" fmla="*/ 8259557 w 12192001"/>
              <a:gd name="connsiteY2680" fmla="*/ 3720596 h 6858000"/>
              <a:gd name="connsiteX2681" fmla="*/ 8274929 w 12192001"/>
              <a:gd name="connsiteY2681" fmla="*/ 3688534 h 6858000"/>
              <a:gd name="connsiteX2682" fmla="*/ 8263666 w 12192001"/>
              <a:gd name="connsiteY2682" fmla="*/ 3657151 h 6858000"/>
              <a:gd name="connsiteX2683" fmla="*/ 8228857 w 12192001"/>
              <a:gd name="connsiteY2683" fmla="*/ 3550885 h 6858000"/>
              <a:gd name="connsiteX2684" fmla="*/ 8249965 w 12192001"/>
              <a:gd name="connsiteY2684" fmla="*/ 3523534 h 6858000"/>
              <a:gd name="connsiteX2685" fmla="*/ 8277071 w 12192001"/>
              <a:gd name="connsiteY2685" fmla="*/ 3508923 h 6858000"/>
              <a:gd name="connsiteX2686" fmla="*/ 8258564 w 12192001"/>
              <a:gd name="connsiteY2686" fmla="*/ 3464646 h 6858000"/>
              <a:gd name="connsiteX2687" fmla="*/ 8260292 w 12192001"/>
              <a:gd name="connsiteY2687" fmla="*/ 3451859 h 6858000"/>
              <a:gd name="connsiteX2688" fmla="*/ 8266046 w 12192001"/>
              <a:gd name="connsiteY2688" fmla="*/ 3452081 h 6858000"/>
              <a:gd name="connsiteX2689" fmla="*/ 8273639 w 12192001"/>
              <a:gd name="connsiteY2689" fmla="*/ 3433307 h 6858000"/>
              <a:gd name="connsiteX2690" fmla="*/ 8271674 w 12192001"/>
              <a:gd name="connsiteY2690" fmla="*/ 3378894 h 6858000"/>
              <a:gd name="connsiteX2691" fmla="*/ 8292986 w 12192001"/>
              <a:gd name="connsiteY2691" fmla="*/ 3371000 h 6858000"/>
              <a:gd name="connsiteX2692" fmla="*/ 8316112 w 12192001"/>
              <a:gd name="connsiteY2692" fmla="*/ 3357891 h 6858000"/>
              <a:gd name="connsiteX2693" fmla="*/ 8317093 w 12192001"/>
              <a:gd name="connsiteY2693" fmla="*/ 3350019 h 6858000"/>
              <a:gd name="connsiteX2694" fmla="*/ 8305585 w 12192001"/>
              <a:gd name="connsiteY2694" fmla="*/ 3320604 h 6858000"/>
              <a:gd name="connsiteX2695" fmla="*/ 8288116 w 12192001"/>
              <a:gd name="connsiteY2695" fmla="*/ 3298442 h 6858000"/>
              <a:gd name="connsiteX2696" fmla="*/ 8273852 w 12192001"/>
              <a:gd name="connsiteY2696" fmla="*/ 3292418 h 6858000"/>
              <a:gd name="connsiteX2697" fmla="*/ 8271425 w 12192001"/>
              <a:gd name="connsiteY2697" fmla="*/ 3286694 h 6858000"/>
              <a:gd name="connsiteX2698" fmla="*/ 8276012 w 12192001"/>
              <a:gd name="connsiteY2698" fmla="*/ 3273732 h 6858000"/>
              <a:gd name="connsiteX2699" fmla="*/ 8288825 w 12192001"/>
              <a:gd name="connsiteY2699" fmla="*/ 3245571 h 6858000"/>
              <a:gd name="connsiteX2700" fmla="*/ 8296418 w 12192001"/>
              <a:gd name="connsiteY2700" fmla="*/ 3245571 h 6858000"/>
              <a:gd name="connsiteX2701" fmla="*/ 8311604 w 12192001"/>
              <a:gd name="connsiteY2701" fmla="*/ 3249326 h 6858000"/>
              <a:gd name="connsiteX2702" fmla="*/ 8311604 w 12192001"/>
              <a:gd name="connsiteY2702" fmla="*/ 3283119 h 6858000"/>
              <a:gd name="connsiteX2703" fmla="*/ 8319197 w 12192001"/>
              <a:gd name="connsiteY2703" fmla="*/ 3305647 h 6858000"/>
              <a:gd name="connsiteX2704" fmla="*/ 8326790 w 12192001"/>
              <a:gd name="connsiteY2704" fmla="*/ 3309402 h 6858000"/>
              <a:gd name="connsiteX2705" fmla="*/ 8330586 w 12192001"/>
              <a:gd name="connsiteY2705" fmla="*/ 3301892 h 6858000"/>
              <a:gd name="connsiteX2706" fmla="*/ 8330586 w 12192001"/>
              <a:gd name="connsiteY2706" fmla="*/ 3268100 h 6858000"/>
              <a:gd name="connsiteX2707" fmla="*/ 8338179 w 12192001"/>
              <a:gd name="connsiteY2707" fmla="*/ 3256835 h 6858000"/>
              <a:gd name="connsiteX2708" fmla="*/ 8345772 w 12192001"/>
              <a:gd name="connsiteY2708" fmla="*/ 3264345 h 6858000"/>
              <a:gd name="connsiteX2709" fmla="*/ 8364754 w 12192001"/>
              <a:gd name="connsiteY2709" fmla="*/ 3309402 h 6858000"/>
              <a:gd name="connsiteX2710" fmla="*/ 8379940 w 12192001"/>
              <a:gd name="connsiteY2710" fmla="*/ 3380741 h 6858000"/>
              <a:gd name="connsiteX2711" fmla="*/ 8383737 w 12192001"/>
              <a:gd name="connsiteY2711" fmla="*/ 3380741 h 6858000"/>
              <a:gd name="connsiteX2712" fmla="*/ 8391329 w 12192001"/>
              <a:gd name="connsiteY2712" fmla="*/ 3380741 h 6858000"/>
              <a:gd name="connsiteX2713" fmla="*/ 8391329 w 12192001"/>
              <a:gd name="connsiteY2713" fmla="*/ 3365722 h 6858000"/>
              <a:gd name="connsiteX2714" fmla="*/ 8414107 w 12192001"/>
              <a:gd name="connsiteY2714" fmla="*/ 3354458 h 6858000"/>
              <a:gd name="connsiteX2715" fmla="*/ 8425497 w 12192001"/>
              <a:gd name="connsiteY2715" fmla="*/ 3350704 h 6858000"/>
              <a:gd name="connsiteX2716" fmla="*/ 8436887 w 12192001"/>
              <a:gd name="connsiteY2716" fmla="*/ 3316911 h 6858000"/>
              <a:gd name="connsiteX2717" fmla="*/ 8436887 w 12192001"/>
              <a:gd name="connsiteY2717" fmla="*/ 3343194 h 6858000"/>
              <a:gd name="connsiteX2718" fmla="*/ 8448277 w 12192001"/>
              <a:gd name="connsiteY2718" fmla="*/ 3346949 h 6858000"/>
              <a:gd name="connsiteX2719" fmla="*/ 8455869 w 12192001"/>
              <a:gd name="connsiteY2719" fmla="*/ 3346949 h 6858000"/>
              <a:gd name="connsiteX2720" fmla="*/ 8455869 w 12192001"/>
              <a:gd name="connsiteY2720" fmla="*/ 3350704 h 6858000"/>
              <a:gd name="connsiteX2721" fmla="*/ 8452073 w 12192001"/>
              <a:gd name="connsiteY2721" fmla="*/ 3388251 h 6858000"/>
              <a:gd name="connsiteX2722" fmla="*/ 8455869 w 12192001"/>
              <a:gd name="connsiteY2722" fmla="*/ 3395760 h 6858000"/>
              <a:gd name="connsiteX2723" fmla="*/ 8463463 w 12192001"/>
              <a:gd name="connsiteY2723" fmla="*/ 3392006 h 6858000"/>
              <a:gd name="connsiteX2724" fmla="*/ 8478647 w 12192001"/>
              <a:gd name="connsiteY2724" fmla="*/ 3369477 h 6858000"/>
              <a:gd name="connsiteX2725" fmla="*/ 8497631 w 12192001"/>
              <a:gd name="connsiteY2725" fmla="*/ 3365722 h 6858000"/>
              <a:gd name="connsiteX2726" fmla="*/ 8509019 w 12192001"/>
              <a:gd name="connsiteY2726" fmla="*/ 3373232 h 6858000"/>
              <a:gd name="connsiteX2727" fmla="*/ 8509019 w 12192001"/>
              <a:gd name="connsiteY2727" fmla="*/ 3392006 h 6858000"/>
              <a:gd name="connsiteX2728" fmla="*/ 8493833 w 12192001"/>
              <a:gd name="connsiteY2728" fmla="*/ 3437062 h 6858000"/>
              <a:gd name="connsiteX2729" fmla="*/ 8501427 w 12192001"/>
              <a:gd name="connsiteY2729" fmla="*/ 3455836 h 6858000"/>
              <a:gd name="connsiteX2730" fmla="*/ 8524205 w 12192001"/>
              <a:gd name="connsiteY2730" fmla="*/ 3467100 h 6858000"/>
              <a:gd name="connsiteX2731" fmla="*/ 8531799 w 12192001"/>
              <a:gd name="connsiteY2731" fmla="*/ 3500893 h 6858000"/>
              <a:gd name="connsiteX2732" fmla="*/ 8528001 w 12192001"/>
              <a:gd name="connsiteY2732" fmla="*/ 3530930 h 6858000"/>
              <a:gd name="connsiteX2733" fmla="*/ 8539391 w 12192001"/>
              <a:gd name="connsiteY2733" fmla="*/ 3538440 h 6858000"/>
              <a:gd name="connsiteX2734" fmla="*/ 8550781 w 12192001"/>
              <a:gd name="connsiteY2734" fmla="*/ 3530930 h 6858000"/>
              <a:gd name="connsiteX2735" fmla="*/ 8546985 w 12192001"/>
              <a:gd name="connsiteY2735" fmla="*/ 3519666 h 6858000"/>
              <a:gd name="connsiteX2736" fmla="*/ 8558373 w 12192001"/>
              <a:gd name="connsiteY2736" fmla="*/ 3474609 h 6858000"/>
              <a:gd name="connsiteX2737" fmla="*/ 8581153 w 12192001"/>
              <a:gd name="connsiteY2737" fmla="*/ 3470855 h 6858000"/>
              <a:gd name="connsiteX2738" fmla="*/ 8581153 w 12192001"/>
              <a:gd name="connsiteY2738" fmla="*/ 3437062 h 6858000"/>
              <a:gd name="connsiteX2739" fmla="*/ 8584949 w 12192001"/>
              <a:gd name="connsiteY2739" fmla="*/ 3407024 h 6858000"/>
              <a:gd name="connsiteX2740" fmla="*/ 8581153 w 12192001"/>
              <a:gd name="connsiteY2740" fmla="*/ 3380741 h 6858000"/>
              <a:gd name="connsiteX2741" fmla="*/ 8577355 w 12192001"/>
              <a:gd name="connsiteY2741" fmla="*/ 3286873 h 6858000"/>
              <a:gd name="connsiteX2742" fmla="*/ 8577355 w 12192001"/>
              <a:gd name="connsiteY2742" fmla="*/ 3245571 h 6858000"/>
              <a:gd name="connsiteX2743" fmla="*/ 8558373 w 12192001"/>
              <a:gd name="connsiteY2743" fmla="*/ 3181741 h 6858000"/>
              <a:gd name="connsiteX2744" fmla="*/ 8569763 w 12192001"/>
              <a:gd name="connsiteY2744" fmla="*/ 3174232 h 6858000"/>
              <a:gd name="connsiteX2745" fmla="*/ 8573559 w 12192001"/>
              <a:gd name="connsiteY2745" fmla="*/ 3132930 h 6858000"/>
              <a:gd name="connsiteX2746" fmla="*/ 8558373 w 12192001"/>
              <a:gd name="connsiteY2746" fmla="*/ 3102892 h 6858000"/>
              <a:gd name="connsiteX2747" fmla="*/ 8550781 w 12192001"/>
              <a:gd name="connsiteY2747" fmla="*/ 3076609 h 6858000"/>
              <a:gd name="connsiteX2748" fmla="*/ 8551219 w 12192001"/>
              <a:gd name="connsiteY2748" fmla="*/ 3075262 h 6858000"/>
              <a:gd name="connsiteX2749" fmla="*/ 8552873 w 12192001"/>
              <a:gd name="connsiteY2749" fmla="*/ 3075807 h 6858000"/>
              <a:gd name="connsiteX2750" fmla="*/ 8557143 w 12192001"/>
              <a:gd name="connsiteY2750" fmla="*/ 3069705 h 6858000"/>
              <a:gd name="connsiteX2751" fmla="*/ 8557143 w 12192001"/>
              <a:gd name="connsiteY2751" fmla="*/ 3057101 h 6858000"/>
              <a:gd name="connsiteX2752" fmla="*/ 8559659 w 12192001"/>
              <a:gd name="connsiteY2752" fmla="*/ 3049391 h 6858000"/>
              <a:gd name="connsiteX2753" fmla="*/ 8564261 w 12192001"/>
              <a:gd name="connsiteY2753" fmla="*/ 3060318 h 6858000"/>
              <a:gd name="connsiteX2754" fmla="*/ 8568533 w 12192001"/>
              <a:gd name="connsiteY2754" fmla="*/ 3077215 h 6858000"/>
              <a:gd name="connsiteX2755" fmla="*/ 8579921 w 12192001"/>
              <a:gd name="connsiteY2755" fmla="*/ 3080969 h 6858000"/>
              <a:gd name="connsiteX2756" fmla="*/ 8589123 w 12192001"/>
              <a:gd name="connsiteY2756" fmla="*/ 3080142 h 6858000"/>
              <a:gd name="connsiteX2757" fmla="*/ 8589775 w 12192001"/>
              <a:gd name="connsiteY2757" fmla="*/ 3121846 h 6858000"/>
              <a:gd name="connsiteX2758" fmla="*/ 8589775 w 12192001"/>
              <a:gd name="connsiteY2758" fmla="*/ 3129358 h 6858000"/>
              <a:gd name="connsiteX2759" fmla="*/ 8591009 w 12192001"/>
              <a:gd name="connsiteY2759" fmla="*/ 3151893 h 6858000"/>
              <a:gd name="connsiteX2760" fmla="*/ 8593477 w 12192001"/>
              <a:gd name="connsiteY2760" fmla="*/ 3196964 h 6858000"/>
              <a:gd name="connsiteX2761" fmla="*/ 8594711 w 12192001"/>
              <a:gd name="connsiteY2761" fmla="*/ 3215743 h 6858000"/>
              <a:gd name="connsiteX2762" fmla="*/ 8594711 w 12192001"/>
              <a:gd name="connsiteY2762" fmla="*/ 3242034 h 6858000"/>
              <a:gd name="connsiteX2763" fmla="*/ 8597179 w 12192001"/>
              <a:gd name="connsiteY2763" fmla="*/ 3268325 h 6858000"/>
              <a:gd name="connsiteX2764" fmla="*/ 8594711 w 12192001"/>
              <a:gd name="connsiteY2764" fmla="*/ 3283348 h 6858000"/>
              <a:gd name="connsiteX2765" fmla="*/ 8598413 w 12192001"/>
              <a:gd name="connsiteY2765" fmla="*/ 3290860 h 6858000"/>
              <a:gd name="connsiteX2766" fmla="*/ 8598413 w 12192001"/>
              <a:gd name="connsiteY2766" fmla="*/ 3298372 h 6858000"/>
              <a:gd name="connsiteX2767" fmla="*/ 8600881 w 12192001"/>
              <a:gd name="connsiteY2767" fmla="*/ 3358466 h 6858000"/>
              <a:gd name="connsiteX2768" fmla="*/ 8603349 w 12192001"/>
              <a:gd name="connsiteY2768" fmla="*/ 3403536 h 6858000"/>
              <a:gd name="connsiteX2769" fmla="*/ 8603349 w 12192001"/>
              <a:gd name="connsiteY2769" fmla="*/ 3448606 h 6858000"/>
              <a:gd name="connsiteX2770" fmla="*/ 8605817 w 12192001"/>
              <a:gd name="connsiteY2770" fmla="*/ 3463630 h 6858000"/>
              <a:gd name="connsiteX2771" fmla="*/ 8608285 w 12192001"/>
              <a:gd name="connsiteY2771" fmla="*/ 3482409 h 6858000"/>
              <a:gd name="connsiteX2772" fmla="*/ 8607051 w 12192001"/>
              <a:gd name="connsiteY2772" fmla="*/ 3523723 h 6858000"/>
              <a:gd name="connsiteX2773" fmla="*/ 8613221 w 12192001"/>
              <a:gd name="connsiteY2773" fmla="*/ 3542503 h 6858000"/>
              <a:gd name="connsiteX2774" fmla="*/ 8623093 w 12192001"/>
              <a:gd name="connsiteY2774" fmla="*/ 3557526 h 6858000"/>
              <a:gd name="connsiteX2775" fmla="*/ 8625561 w 12192001"/>
              <a:gd name="connsiteY2775" fmla="*/ 3598840 h 6858000"/>
              <a:gd name="connsiteX2776" fmla="*/ 8625561 w 12192001"/>
              <a:gd name="connsiteY2776" fmla="*/ 3647667 h 6858000"/>
              <a:gd name="connsiteX2777" fmla="*/ 8625561 w 12192001"/>
              <a:gd name="connsiteY2777" fmla="*/ 3692737 h 6858000"/>
              <a:gd name="connsiteX2778" fmla="*/ 8630497 w 12192001"/>
              <a:gd name="connsiteY2778" fmla="*/ 3711517 h 6858000"/>
              <a:gd name="connsiteX2779" fmla="*/ 8636667 w 12192001"/>
              <a:gd name="connsiteY2779" fmla="*/ 3704005 h 6858000"/>
              <a:gd name="connsiteX2780" fmla="*/ 8636667 w 12192001"/>
              <a:gd name="connsiteY2780" fmla="*/ 3685226 h 6858000"/>
              <a:gd name="connsiteX2781" fmla="*/ 8640369 w 12192001"/>
              <a:gd name="connsiteY2781" fmla="*/ 3666446 h 6858000"/>
              <a:gd name="connsiteX2782" fmla="*/ 8646539 w 12192001"/>
              <a:gd name="connsiteY2782" fmla="*/ 3643911 h 6858000"/>
              <a:gd name="connsiteX2783" fmla="*/ 8650241 w 12192001"/>
              <a:gd name="connsiteY2783" fmla="*/ 3610108 h 6858000"/>
              <a:gd name="connsiteX2784" fmla="*/ 8650241 w 12192001"/>
              <a:gd name="connsiteY2784" fmla="*/ 3576305 h 6858000"/>
              <a:gd name="connsiteX2785" fmla="*/ 8649007 w 12192001"/>
              <a:gd name="connsiteY2785" fmla="*/ 3523723 h 6858000"/>
              <a:gd name="connsiteX2786" fmla="*/ 8650241 w 12192001"/>
              <a:gd name="connsiteY2786" fmla="*/ 3516212 h 6858000"/>
              <a:gd name="connsiteX2787" fmla="*/ 8653943 w 12192001"/>
              <a:gd name="connsiteY2787" fmla="*/ 3519967 h 6858000"/>
              <a:gd name="connsiteX2788" fmla="*/ 8656411 w 12192001"/>
              <a:gd name="connsiteY2788" fmla="*/ 3542503 h 6858000"/>
              <a:gd name="connsiteX2789" fmla="*/ 8665049 w 12192001"/>
              <a:gd name="connsiteY2789" fmla="*/ 3550014 h 6858000"/>
              <a:gd name="connsiteX2790" fmla="*/ 8666283 w 12192001"/>
              <a:gd name="connsiteY2790" fmla="*/ 3512456 h 6858000"/>
              <a:gd name="connsiteX2791" fmla="*/ 8667517 w 12192001"/>
              <a:gd name="connsiteY2791" fmla="*/ 3527479 h 6858000"/>
              <a:gd name="connsiteX2792" fmla="*/ 8667517 w 12192001"/>
              <a:gd name="connsiteY2792" fmla="*/ 3561282 h 6858000"/>
              <a:gd name="connsiteX2793" fmla="*/ 8671219 w 12192001"/>
              <a:gd name="connsiteY2793" fmla="*/ 3595085 h 6858000"/>
              <a:gd name="connsiteX2794" fmla="*/ 8678623 w 12192001"/>
              <a:gd name="connsiteY2794" fmla="*/ 3602596 h 6858000"/>
              <a:gd name="connsiteX2795" fmla="*/ 8682325 w 12192001"/>
              <a:gd name="connsiteY2795" fmla="*/ 3583817 h 6858000"/>
              <a:gd name="connsiteX2796" fmla="*/ 8681091 w 12192001"/>
              <a:gd name="connsiteY2796" fmla="*/ 3553770 h 6858000"/>
              <a:gd name="connsiteX2797" fmla="*/ 8678623 w 12192001"/>
              <a:gd name="connsiteY2797" fmla="*/ 3489921 h 6858000"/>
              <a:gd name="connsiteX2798" fmla="*/ 8679857 w 12192001"/>
              <a:gd name="connsiteY2798" fmla="*/ 3482409 h 6858000"/>
              <a:gd name="connsiteX2799" fmla="*/ 8682325 w 12192001"/>
              <a:gd name="connsiteY2799" fmla="*/ 3429827 h 6858000"/>
              <a:gd name="connsiteX2800" fmla="*/ 8684793 w 12192001"/>
              <a:gd name="connsiteY2800" fmla="*/ 3350954 h 6858000"/>
              <a:gd name="connsiteX2801" fmla="*/ 8684793 w 12192001"/>
              <a:gd name="connsiteY2801" fmla="*/ 3347198 h 6858000"/>
              <a:gd name="connsiteX2802" fmla="*/ 8686027 w 12192001"/>
              <a:gd name="connsiteY2802" fmla="*/ 3347198 h 6858000"/>
              <a:gd name="connsiteX2803" fmla="*/ 8688495 w 12192001"/>
              <a:gd name="connsiteY2803" fmla="*/ 3350954 h 6858000"/>
              <a:gd name="connsiteX2804" fmla="*/ 8688495 w 12192001"/>
              <a:gd name="connsiteY2804" fmla="*/ 3362221 h 6858000"/>
              <a:gd name="connsiteX2805" fmla="*/ 8688495 w 12192001"/>
              <a:gd name="connsiteY2805" fmla="*/ 3429827 h 6858000"/>
              <a:gd name="connsiteX2806" fmla="*/ 8690963 w 12192001"/>
              <a:gd name="connsiteY2806" fmla="*/ 3441094 h 6858000"/>
              <a:gd name="connsiteX2807" fmla="*/ 8695899 w 12192001"/>
              <a:gd name="connsiteY2807" fmla="*/ 3459874 h 6858000"/>
              <a:gd name="connsiteX2808" fmla="*/ 8695899 w 12192001"/>
              <a:gd name="connsiteY2808" fmla="*/ 3504944 h 6858000"/>
              <a:gd name="connsiteX2809" fmla="*/ 8698367 w 12192001"/>
              <a:gd name="connsiteY2809" fmla="*/ 3538747 h 6858000"/>
              <a:gd name="connsiteX2810" fmla="*/ 8702069 w 12192001"/>
              <a:gd name="connsiteY2810" fmla="*/ 3519967 h 6858000"/>
              <a:gd name="connsiteX2811" fmla="*/ 8703303 w 12192001"/>
              <a:gd name="connsiteY2811" fmla="*/ 3429827 h 6858000"/>
              <a:gd name="connsiteX2812" fmla="*/ 8703303 w 12192001"/>
              <a:gd name="connsiteY2812" fmla="*/ 3287104 h 6858000"/>
              <a:gd name="connsiteX2813" fmla="*/ 8702069 w 12192001"/>
              <a:gd name="connsiteY2813" fmla="*/ 3268325 h 6858000"/>
              <a:gd name="connsiteX2814" fmla="*/ 8703205 w 12192001"/>
              <a:gd name="connsiteY2814" fmla="*/ 3257694 h 6858000"/>
              <a:gd name="connsiteX2815" fmla="*/ 8705407 w 12192001"/>
              <a:gd name="connsiteY2815" fmla="*/ 3266404 h 6858000"/>
              <a:gd name="connsiteX2816" fmla="*/ 8712999 w 12192001"/>
              <a:gd name="connsiteY2816" fmla="*/ 3307706 h 6858000"/>
              <a:gd name="connsiteX2817" fmla="*/ 8716795 w 12192001"/>
              <a:gd name="connsiteY2817" fmla="*/ 3322724 h 6858000"/>
              <a:gd name="connsiteX2818" fmla="*/ 8781335 w 12192001"/>
              <a:gd name="connsiteY2818" fmla="*/ 3364026 h 6858000"/>
              <a:gd name="connsiteX2819" fmla="*/ 8826893 w 12192001"/>
              <a:gd name="connsiteY2819" fmla="*/ 3397819 h 6858000"/>
              <a:gd name="connsiteX2820" fmla="*/ 8849673 w 12192001"/>
              <a:gd name="connsiteY2820" fmla="*/ 3420347 h 6858000"/>
              <a:gd name="connsiteX2821" fmla="*/ 8880043 w 12192001"/>
              <a:gd name="connsiteY2821" fmla="*/ 3435366 h 6858000"/>
              <a:gd name="connsiteX2822" fmla="*/ 8887637 w 12192001"/>
              <a:gd name="connsiteY2822" fmla="*/ 3435366 h 6858000"/>
              <a:gd name="connsiteX2823" fmla="*/ 8925601 w 12192001"/>
              <a:gd name="connsiteY2823" fmla="*/ 3379045 h 6858000"/>
              <a:gd name="connsiteX2824" fmla="*/ 8925601 w 12192001"/>
              <a:gd name="connsiteY2824" fmla="*/ 3232598 h 6858000"/>
              <a:gd name="connsiteX2825" fmla="*/ 8934967 w 12192001"/>
              <a:gd name="connsiteY2825" fmla="*/ 3223333 h 6858000"/>
              <a:gd name="connsiteX2826" fmla="*/ 8939377 w 12192001"/>
              <a:gd name="connsiteY2826" fmla="*/ 3208504 h 6858000"/>
              <a:gd name="connsiteX2827" fmla="*/ 8943509 w 12192001"/>
              <a:gd name="connsiteY2827" fmla="*/ 3217846 h 6858000"/>
              <a:gd name="connsiteX2828" fmla="*/ 8943509 w 12192001"/>
              <a:gd name="connsiteY2828" fmla="*/ 3278716 h 6858000"/>
              <a:gd name="connsiteX2829" fmla="*/ 8954899 w 12192001"/>
              <a:gd name="connsiteY2829" fmla="*/ 3289980 h 6858000"/>
              <a:gd name="connsiteX2830" fmla="*/ 8966289 w 12192001"/>
              <a:gd name="connsiteY2830" fmla="*/ 3278716 h 6858000"/>
              <a:gd name="connsiteX2831" fmla="*/ 8964865 w 12192001"/>
              <a:gd name="connsiteY2831" fmla="*/ 3260411 h 6858000"/>
              <a:gd name="connsiteX2832" fmla="*/ 8965743 w 12192001"/>
              <a:gd name="connsiteY2832" fmla="*/ 3250842 h 6858000"/>
              <a:gd name="connsiteX2833" fmla="*/ 8969973 w 12192001"/>
              <a:gd name="connsiteY2833" fmla="*/ 3256195 h 6858000"/>
              <a:gd name="connsiteX2834" fmla="*/ 8984445 w 12192001"/>
              <a:gd name="connsiteY2834" fmla="*/ 3287054 h 6858000"/>
              <a:gd name="connsiteX2835" fmla="*/ 8985271 w 12192001"/>
              <a:gd name="connsiteY2835" fmla="*/ 3291364 h 6858000"/>
              <a:gd name="connsiteX2836" fmla="*/ 8985271 w 12192001"/>
              <a:gd name="connsiteY2836" fmla="*/ 3293735 h 6858000"/>
              <a:gd name="connsiteX2837" fmla="*/ 8984321 w 12192001"/>
              <a:gd name="connsiteY2837" fmla="*/ 3304060 h 6858000"/>
              <a:gd name="connsiteX2838" fmla="*/ 8988487 w 12192001"/>
              <a:gd name="connsiteY2838" fmla="*/ 3308181 h 6858000"/>
              <a:gd name="connsiteX2839" fmla="*/ 8997733 w 12192001"/>
              <a:gd name="connsiteY2839" fmla="*/ 3356517 h 6858000"/>
              <a:gd name="connsiteX2840" fmla="*/ 9001531 w 12192001"/>
              <a:gd name="connsiteY2840" fmla="*/ 3431611 h 6858000"/>
              <a:gd name="connsiteX2841" fmla="*/ 9001531 w 12192001"/>
              <a:gd name="connsiteY2841" fmla="*/ 3480423 h 6858000"/>
              <a:gd name="connsiteX2842" fmla="*/ 9009123 w 12192001"/>
              <a:gd name="connsiteY2842" fmla="*/ 3525479 h 6858000"/>
              <a:gd name="connsiteX2843" fmla="*/ 9016715 w 12192001"/>
              <a:gd name="connsiteY2843" fmla="*/ 3544253 h 6858000"/>
              <a:gd name="connsiteX2844" fmla="*/ 9024309 w 12192001"/>
              <a:gd name="connsiteY2844" fmla="*/ 3525479 h 6858000"/>
              <a:gd name="connsiteX2845" fmla="*/ 9016715 w 12192001"/>
              <a:gd name="connsiteY2845" fmla="*/ 3394064 h 6858000"/>
              <a:gd name="connsiteX2846" fmla="*/ 9039495 w 12192001"/>
              <a:gd name="connsiteY2846" fmla="*/ 3337743 h 6858000"/>
              <a:gd name="connsiteX2847" fmla="*/ 9047087 w 12192001"/>
              <a:gd name="connsiteY2847" fmla="*/ 3337743 h 6858000"/>
              <a:gd name="connsiteX2848" fmla="*/ 9062273 w 12192001"/>
              <a:gd name="connsiteY2848" fmla="*/ 3341498 h 6858000"/>
              <a:gd name="connsiteX2849" fmla="*/ 9062273 w 12192001"/>
              <a:gd name="connsiteY2849" fmla="*/ 3375291 h 6858000"/>
              <a:gd name="connsiteX2850" fmla="*/ 9069867 w 12192001"/>
              <a:gd name="connsiteY2850" fmla="*/ 3397819 h 6858000"/>
              <a:gd name="connsiteX2851" fmla="*/ 9077459 w 12192001"/>
              <a:gd name="connsiteY2851" fmla="*/ 3401574 h 6858000"/>
              <a:gd name="connsiteX2852" fmla="*/ 9081255 w 12192001"/>
              <a:gd name="connsiteY2852" fmla="*/ 3394064 h 6858000"/>
              <a:gd name="connsiteX2853" fmla="*/ 9081255 w 12192001"/>
              <a:gd name="connsiteY2853" fmla="*/ 3360272 h 6858000"/>
              <a:gd name="connsiteX2854" fmla="*/ 9088849 w 12192001"/>
              <a:gd name="connsiteY2854" fmla="*/ 3349007 h 6858000"/>
              <a:gd name="connsiteX2855" fmla="*/ 9096441 w 12192001"/>
              <a:gd name="connsiteY2855" fmla="*/ 3356517 h 6858000"/>
              <a:gd name="connsiteX2856" fmla="*/ 9115425 w 12192001"/>
              <a:gd name="connsiteY2856" fmla="*/ 3401574 h 6858000"/>
              <a:gd name="connsiteX2857" fmla="*/ 9130611 w 12192001"/>
              <a:gd name="connsiteY2857" fmla="*/ 3472913 h 6858000"/>
              <a:gd name="connsiteX2858" fmla="*/ 9134407 w 12192001"/>
              <a:gd name="connsiteY2858" fmla="*/ 3472913 h 6858000"/>
              <a:gd name="connsiteX2859" fmla="*/ 9141999 w 12192001"/>
              <a:gd name="connsiteY2859" fmla="*/ 3472913 h 6858000"/>
              <a:gd name="connsiteX2860" fmla="*/ 9141999 w 12192001"/>
              <a:gd name="connsiteY2860" fmla="*/ 3457894 h 6858000"/>
              <a:gd name="connsiteX2861" fmla="*/ 9164779 w 12192001"/>
              <a:gd name="connsiteY2861" fmla="*/ 3446630 h 6858000"/>
              <a:gd name="connsiteX2862" fmla="*/ 9176169 w 12192001"/>
              <a:gd name="connsiteY2862" fmla="*/ 3442876 h 6858000"/>
              <a:gd name="connsiteX2863" fmla="*/ 9187557 w 12192001"/>
              <a:gd name="connsiteY2863" fmla="*/ 3409083 h 6858000"/>
              <a:gd name="connsiteX2864" fmla="*/ 9187557 w 12192001"/>
              <a:gd name="connsiteY2864" fmla="*/ 3435366 h 6858000"/>
              <a:gd name="connsiteX2865" fmla="*/ 9198947 w 12192001"/>
              <a:gd name="connsiteY2865" fmla="*/ 3439121 h 6858000"/>
              <a:gd name="connsiteX2866" fmla="*/ 9206541 w 12192001"/>
              <a:gd name="connsiteY2866" fmla="*/ 3439121 h 6858000"/>
              <a:gd name="connsiteX2867" fmla="*/ 9206541 w 12192001"/>
              <a:gd name="connsiteY2867" fmla="*/ 3442876 h 6858000"/>
              <a:gd name="connsiteX2868" fmla="*/ 9202743 w 12192001"/>
              <a:gd name="connsiteY2868" fmla="*/ 3480423 h 6858000"/>
              <a:gd name="connsiteX2869" fmla="*/ 9206541 w 12192001"/>
              <a:gd name="connsiteY2869" fmla="*/ 3487932 h 6858000"/>
              <a:gd name="connsiteX2870" fmla="*/ 9214133 w 12192001"/>
              <a:gd name="connsiteY2870" fmla="*/ 3484178 h 6858000"/>
              <a:gd name="connsiteX2871" fmla="*/ 9229319 w 12192001"/>
              <a:gd name="connsiteY2871" fmla="*/ 3461649 h 6858000"/>
              <a:gd name="connsiteX2872" fmla="*/ 9248301 w 12192001"/>
              <a:gd name="connsiteY2872" fmla="*/ 3457894 h 6858000"/>
              <a:gd name="connsiteX2873" fmla="*/ 9259691 w 12192001"/>
              <a:gd name="connsiteY2873" fmla="*/ 3465404 h 6858000"/>
              <a:gd name="connsiteX2874" fmla="*/ 9259691 w 12192001"/>
              <a:gd name="connsiteY2874" fmla="*/ 3484178 h 6858000"/>
              <a:gd name="connsiteX2875" fmla="*/ 9244505 w 12192001"/>
              <a:gd name="connsiteY2875" fmla="*/ 3529234 h 6858000"/>
              <a:gd name="connsiteX2876" fmla="*/ 9252097 w 12192001"/>
              <a:gd name="connsiteY2876" fmla="*/ 3548008 h 6858000"/>
              <a:gd name="connsiteX2877" fmla="*/ 9274875 w 12192001"/>
              <a:gd name="connsiteY2877" fmla="*/ 3559272 h 6858000"/>
              <a:gd name="connsiteX2878" fmla="*/ 9282469 w 12192001"/>
              <a:gd name="connsiteY2878" fmla="*/ 3593065 h 6858000"/>
              <a:gd name="connsiteX2879" fmla="*/ 9278673 w 12192001"/>
              <a:gd name="connsiteY2879" fmla="*/ 3623102 h 6858000"/>
              <a:gd name="connsiteX2880" fmla="*/ 9290061 w 12192001"/>
              <a:gd name="connsiteY2880" fmla="*/ 3630612 h 6858000"/>
              <a:gd name="connsiteX2881" fmla="*/ 9301451 w 12192001"/>
              <a:gd name="connsiteY2881" fmla="*/ 3623102 h 6858000"/>
              <a:gd name="connsiteX2882" fmla="*/ 9297655 w 12192001"/>
              <a:gd name="connsiteY2882" fmla="*/ 3611838 h 6858000"/>
              <a:gd name="connsiteX2883" fmla="*/ 9309045 w 12192001"/>
              <a:gd name="connsiteY2883" fmla="*/ 3566781 h 6858000"/>
              <a:gd name="connsiteX2884" fmla="*/ 9331823 w 12192001"/>
              <a:gd name="connsiteY2884" fmla="*/ 3563027 h 6858000"/>
              <a:gd name="connsiteX2885" fmla="*/ 9331823 w 12192001"/>
              <a:gd name="connsiteY2885" fmla="*/ 3529234 h 6858000"/>
              <a:gd name="connsiteX2886" fmla="*/ 9335619 w 12192001"/>
              <a:gd name="connsiteY2886" fmla="*/ 3499196 h 6858000"/>
              <a:gd name="connsiteX2887" fmla="*/ 9331823 w 12192001"/>
              <a:gd name="connsiteY2887" fmla="*/ 3472913 h 6858000"/>
              <a:gd name="connsiteX2888" fmla="*/ 9328027 w 12192001"/>
              <a:gd name="connsiteY2888" fmla="*/ 3379045 h 6858000"/>
              <a:gd name="connsiteX2889" fmla="*/ 9328027 w 12192001"/>
              <a:gd name="connsiteY2889" fmla="*/ 3337743 h 6858000"/>
              <a:gd name="connsiteX2890" fmla="*/ 9309045 w 12192001"/>
              <a:gd name="connsiteY2890" fmla="*/ 3273913 h 6858000"/>
              <a:gd name="connsiteX2891" fmla="*/ 9320433 w 12192001"/>
              <a:gd name="connsiteY2891" fmla="*/ 3266404 h 6858000"/>
              <a:gd name="connsiteX2892" fmla="*/ 9324231 w 12192001"/>
              <a:gd name="connsiteY2892" fmla="*/ 3225102 h 6858000"/>
              <a:gd name="connsiteX2893" fmla="*/ 9317239 w 12192001"/>
              <a:gd name="connsiteY2893" fmla="*/ 3215988 h 6858000"/>
              <a:gd name="connsiteX2894" fmla="*/ 9334547 w 12192001"/>
              <a:gd name="connsiteY2894" fmla="*/ 3188603 h 6858000"/>
              <a:gd name="connsiteX2895" fmla="*/ 9334547 w 12192001"/>
              <a:gd name="connsiteY2895" fmla="*/ 3169829 h 6858000"/>
              <a:gd name="connsiteX2896" fmla="*/ 9334547 w 12192001"/>
              <a:gd name="connsiteY2896" fmla="*/ 3132282 h 6858000"/>
              <a:gd name="connsiteX2897" fmla="*/ 9334547 w 12192001"/>
              <a:gd name="connsiteY2897" fmla="*/ 3113425 h 6858000"/>
              <a:gd name="connsiteX2898" fmla="*/ 9345111 w 12192001"/>
              <a:gd name="connsiteY2898" fmla="*/ 3102603 h 6858000"/>
              <a:gd name="connsiteX2899" fmla="*/ 9345969 w 12192001"/>
              <a:gd name="connsiteY2899" fmla="*/ 3095182 h 6858000"/>
              <a:gd name="connsiteX2900" fmla="*/ 9347359 w 12192001"/>
              <a:gd name="connsiteY2900" fmla="*/ 3113508 h 6858000"/>
              <a:gd name="connsiteX2901" fmla="*/ 9345935 w 12192001"/>
              <a:gd name="connsiteY2901" fmla="*/ 3132282 h 6858000"/>
              <a:gd name="connsiteX2902" fmla="*/ 9349731 w 12192001"/>
              <a:gd name="connsiteY2902" fmla="*/ 3143546 h 6858000"/>
              <a:gd name="connsiteX2903" fmla="*/ 9357325 w 12192001"/>
              <a:gd name="connsiteY2903" fmla="*/ 3143546 h 6858000"/>
              <a:gd name="connsiteX2904" fmla="*/ 9387695 w 12192001"/>
              <a:gd name="connsiteY2904" fmla="*/ 3132282 h 6858000"/>
              <a:gd name="connsiteX2905" fmla="*/ 9387695 w 12192001"/>
              <a:gd name="connsiteY2905" fmla="*/ 3127973 h 6858000"/>
              <a:gd name="connsiteX2906" fmla="*/ 9391041 w 12192001"/>
              <a:gd name="connsiteY2906" fmla="*/ 3135252 h 6858000"/>
              <a:gd name="connsiteX2907" fmla="*/ 9406701 w 12192001"/>
              <a:gd name="connsiteY2907" fmla="*/ 3142292 h 6858000"/>
              <a:gd name="connsiteX2908" fmla="*/ 9408627 w 12192001"/>
              <a:gd name="connsiteY2908" fmla="*/ 3143244 h 6858000"/>
              <a:gd name="connsiteX2909" fmla="*/ 9406679 w 12192001"/>
              <a:gd name="connsiteY2909" fmla="*/ 3154810 h 6858000"/>
              <a:gd name="connsiteX2910" fmla="*/ 9414271 w 12192001"/>
              <a:gd name="connsiteY2910" fmla="*/ 3166074 h 6858000"/>
              <a:gd name="connsiteX2911" fmla="*/ 9421865 w 12192001"/>
              <a:gd name="connsiteY2911" fmla="*/ 3158565 h 6858000"/>
              <a:gd name="connsiteX2912" fmla="*/ 9424905 w 12192001"/>
              <a:gd name="connsiteY2912" fmla="*/ 3151294 h 6858000"/>
              <a:gd name="connsiteX2913" fmla="*/ 9433253 w 12192001"/>
              <a:gd name="connsiteY2913" fmla="*/ 3155422 h 6858000"/>
              <a:gd name="connsiteX2914" fmla="*/ 9433253 w 12192001"/>
              <a:gd name="connsiteY2914" fmla="*/ 3159312 h 6858000"/>
              <a:gd name="connsiteX2915" fmla="*/ 9430349 w 12192001"/>
              <a:gd name="connsiteY2915" fmla="*/ 3177076 h 6858000"/>
              <a:gd name="connsiteX2916" fmla="*/ 9421801 w 12192001"/>
              <a:gd name="connsiteY2916" fmla="*/ 3188384 h 6858000"/>
              <a:gd name="connsiteX2917" fmla="*/ 9422781 w 12192001"/>
              <a:gd name="connsiteY2917" fmla="*/ 3196256 h 6858000"/>
              <a:gd name="connsiteX2918" fmla="*/ 9433213 w 12192001"/>
              <a:gd name="connsiteY2918" fmla="*/ 3208947 h 6858000"/>
              <a:gd name="connsiteX2919" fmla="*/ 9435629 w 12192001"/>
              <a:gd name="connsiteY2919" fmla="*/ 3209027 h 6858000"/>
              <a:gd name="connsiteX2920" fmla="*/ 9440847 w 12192001"/>
              <a:gd name="connsiteY2920" fmla="*/ 3237414 h 6858000"/>
              <a:gd name="connsiteX2921" fmla="*/ 9456031 w 12192001"/>
              <a:gd name="connsiteY2921" fmla="*/ 3248678 h 6858000"/>
              <a:gd name="connsiteX2922" fmla="*/ 9467421 w 12192001"/>
              <a:gd name="connsiteY2922" fmla="*/ 3229905 h 6858000"/>
              <a:gd name="connsiteX2923" fmla="*/ 9466521 w 12192001"/>
              <a:gd name="connsiteY2923" fmla="*/ 3217000 h 6858000"/>
              <a:gd name="connsiteX2924" fmla="*/ 9467613 w 12192001"/>
              <a:gd name="connsiteY2924" fmla="*/ 3217404 h 6858000"/>
              <a:gd name="connsiteX2925" fmla="*/ 9482935 w 12192001"/>
              <a:gd name="connsiteY2925" fmla="*/ 3242727 h 6858000"/>
              <a:gd name="connsiteX2926" fmla="*/ 9482181 w 12192001"/>
              <a:gd name="connsiteY2926" fmla="*/ 3246818 h 6858000"/>
              <a:gd name="connsiteX2927" fmla="*/ 9480331 w 12192001"/>
              <a:gd name="connsiteY2927" fmla="*/ 3303011 h 6858000"/>
              <a:gd name="connsiteX2928" fmla="*/ 9461823 w 12192001"/>
              <a:gd name="connsiteY2928" fmla="*/ 3347288 h 6858000"/>
              <a:gd name="connsiteX2929" fmla="*/ 9488929 w 12192001"/>
              <a:gd name="connsiteY2929" fmla="*/ 3361899 h 6858000"/>
              <a:gd name="connsiteX2930" fmla="*/ 9510037 w 12192001"/>
              <a:gd name="connsiteY2930" fmla="*/ 3389250 h 6858000"/>
              <a:gd name="connsiteX2931" fmla="*/ 9475229 w 12192001"/>
              <a:gd name="connsiteY2931" fmla="*/ 3495516 h 6858000"/>
              <a:gd name="connsiteX2932" fmla="*/ 9463965 w 12192001"/>
              <a:gd name="connsiteY2932" fmla="*/ 3526898 h 6858000"/>
              <a:gd name="connsiteX2933" fmla="*/ 9479337 w 12192001"/>
              <a:gd name="connsiteY2933" fmla="*/ 3558961 h 6858000"/>
              <a:gd name="connsiteX2934" fmla="*/ 9508101 w 12192001"/>
              <a:gd name="connsiteY2934" fmla="*/ 3617336 h 6858000"/>
              <a:gd name="connsiteX2935" fmla="*/ 9509553 w 12192001"/>
              <a:gd name="connsiteY2935" fmla="*/ 3639140 h 6858000"/>
              <a:gd name="connsiteX2936" fmla="*/ 9511289 w 12192001"/>
              <a:gd name="connsiteY2936" fmla="*/ 3642921 h 6858000"/>
              <a:gd name="connsiteX2937" fmla="*/ 9508553 w 12192001"/>
              <a:gd name="connsiteY2937" fmla="*/ 3641263 h 6858000"/>
              <a:gd name="connsiteX2938" fmla="*/ 9495613 w 12192001"/>
              <a:gd name="connsiteY2938" fmla="*/ 3638878 h 6858000"/>
              <a:gd name="connsiteX2939" fmla="*/ 9467901 w 12192001"/>
              <a:gd name="connsiteY2939" fmla="*/ 3680304 h 6858000"/>
              <a:gd name="connsiteX2940" fmla="*/ 9482499 w 12192001"/>
              <a:gd name="connsiteY2940" fmla="*/ 3726453 h 6858000"/>
              <a:gd name="connsiteX2941" fmla="*/ 9486911 w 12192001"/>
              <a:gd name="connsiteY2941" fmla="*/ 3761879 h 6858000"/>
              <a:gd name="connsiteX2942" fmla="*/ 9488363 w 12192001"/>
              <a:gd name="connsiteY2942" fmla="*/ 3783683 h 6858000"/>
              <a:gd name="connsiteX2943" fmla="*/ 9505303 w 12192001"/>
              <a:gd name="connsiteY2943" fmla="*/ 3777576 h 6858000"/>
              <a:gd name="connsiteX2944" fmla="*/ 9551543 w 12192001"/>
              <a:gd name="connsiteY2944" fmla="*/ 3681878 h 6858000"/>
              <a:gd name="connsiteX2945" fmla="*/ 9565767 w 12192001"/>
              <a:gd name="connsiteY2945" fmla="*/ 3664117 h 6858000"/>
              <a:gd name="connsiteX2946" fmla="*/ 9602439 w 12192001"/>
              <a:gd name="connsiteY2946" fmla="*/ 3623573 h 6858000"/>
              <a:gd name="connsiteX2947" fmla="*/ 9629661 w 12192001"/>
              <a:gd name="connsiteY2947" fmla="*/ 3578211 h 6858000"/>
              <a:gd name="connsiteX2948" fmla="*/ 9627719 w 12192001"/>
              <a:gd name="connsiteY2948" fmla="*/ 3552471 h 6858000"/>
              <a:gd name="connsiteX2949" fmla="*/ 9621515 w 12192001"/>
              <a:gd name="connsiteY2949" fmla="*/ 3543250 h 6858000"/>
              <a:gd name="connsiteX2950" fmla="*/ 9631475 w 12192001"/>
              <a:gd name="connsiteY2950" fmla="*/ 3542010 h 6858000"/>
              <a:gd name="connsiteX2951" fmla="*/ 9651453 w 12192001"/>
              <a:gd name="connsiteY2951" fmla="*/ 3509542 h 6858000"/>
              <a:gd name="connsiteX2952" fmla="*/ 9638531 w 12192001"/>
              <a:gd name="connsiteY2952" fmla="*/ 3497161 h 6858000"/>
              <a:gd name="connsiteX2953" fmla="*/ 9627591 w 12192001"/>
              <a:gd name="connsiteY2953" fmla="*/ 3490529 h 6858000"/>
              <a:gd name="connsiteX2954" fmla="*/ 9636835 w 12192001"/>
              <a:gd name="connsiteY2954" fmla="*/ 3473388 h 6858000"/>
              <a:gd name="connsiteX2955" fmla="*/ 9643305 w 12192001"/>
              <a:gd name="connsiteY2955" fmla="*/ 3474581 h 6858000"/>
              <a:gd name="connsiteX2956" fmla="*/ 9660773 w 12192001"/>
              <a:gd name="connsiteY2956" fmla="*/ 3452419 h 6858000"/>
              <a:gd name="connsiteX2957" fmla="*/ 9665605 w 12192001"/>
              <a:gd name="connsiteY2957" fmla="*/ 3399852 h 6858000"/>
              <a:gd name="connsiteX2958" fmla="*/ 9680849 w 12192001"/>
              <a:gd name="connsiteY2958" fmla="*/ 3369973 h 6858000"/>
              <a:gd name="connsiteX2959" fmla="*/ 9683867 w 12192001"/>
              <a:gd name="connsiteY2959" fmla="*/ 3353608 h 6858000"/>
              <a:gd name="connsiteX2960" fmla="*/ 9677719 w 12192001"/>
              <a:gd name="connsiteY2960" fmla="*/ 3314400 h 6858000"/>
              <a:gd name="connsiteX2961" fmla="*/ 9673463 w 12192001"/>
              <a:gd name="connsiteY2961" fmla="*/ 3199010 h 6858000"/>
              <a:gd name="connsiteX2962" fmla="*/ 9676349 w 12192001"/>
              <a:gd name="connsiteY2962" fmla="*/ 3170169 h 6858000"/>
              <a:gd name="connsiteX2963" fmla="*/ 9682995 w 12192001"/>
              <a:gd name="connsiteY2963" fmla="*/ 3164025 h 6858000"/>
              <a:gd name="connsiteX2964" fmla="*/ 9686869 w 12192001"/>
              <a:gd name="connsiteY2964" fmla="*/ 3176319 h 6858000"/>
              <a:gd name="connsiteX2965" fmla="*/ 9687639 w 12192001"/>
              <a:gd name="connsiteY2965" fmla="*/ 3194858 h 6858000"/>
              <a:gd name="connsiteX2966" fmla="*/ 9691437 w 12192001"/>
              <a:gd name="connsiteY2966" fmla="*/ 3194858 h 6858000"/>
              <a:gd name="connsiteX2967" fmla="*/ 9699029 w 12192001"/>
              <a:gd name="connsiteY2967" fmla="*/ 3194858 h 6858000"/>
              <a:gd name="connsiteX2968" fmla="*/ 9699029 w 12192001"/>
              <a:gd name="connsiteY2968" fmla="*/ 3179839 h 6858000"/>
              <a:gd name="connsiteX2969" fmla="*/ 9705445 w 12192001"/>
              <a:gd name="connsiteY2969" fmla="*/ 3168418 h 6858000"/>
              <a:gd name="connsiteX2970" fmla="*/ 9720371 w 12192001"/>
              <a:gd name="connsiteY2970" fmla="*/ 3191168 h 6858000"/>
              <a:gd name="connsiteX2971" fmla="*/ 9722205 w 12192001"/>
              <a:gd name="connsiteY2971" fmla="*/ 3224917 h 6858000"/>
              <a:gd name="connsiteX2972" fmla="*/ 9725165 w 12192001"/>
              <a:gd name="connsiteY2972" fmla="*/ 3238538 h 6858000"/>
              <a:gd name="connsiteX2973" fmla="*/ 9733635 w 12192001"/>
              <a:gd name="connsiteY2973" fmla="*/ 3235485 h 6858000"/>
              <a:gd name="connsiteX2974" fmla="*/ 9735881 w 12192001"/>
              <a:gd name="connsiteY2974" fmla="*/ 3233207 h 6858000"/>
              <a:gd name="connsiteX2975" fmla="*/ 9746105 w 12192001"/>
              <a:gd name="connsiteY2975" fmla="*/ 3223938 h 6858000"/>
              <a:gd name="connsiteX2976" fmla="*/ 9744067 w 12192001"/>
              <a:gd name="connsiteY2976" fmla="*/ 3248176 h 6858000"/>
              <a:gd name="connsiteX2977" fmla="*/ 9738577 w 12192001"/>
              <a:gd name="connsiteY2977" fmla="*/ 3254856 h 6858000"/>
              <a:gd name="connsiteX2978" fmla="*/ 9735067 w 12192001"/>
              <a:gd name="connsiteY2978" fmla="*/ 3267285 h 6858000"/>
              <a:gd name="connsiteX2979" fmla="*/ 9743029 w 12192001"/>
              <a:gd name="connsiteY2979" fmla="*/ 3270290 h 6858000"/>
              <a:gd name="connsiteX2980" fmla="*/ 9755647 w 12192001"/>
              <a:gd name="connsiteY2980" fmla="*/ 3310690 h 6858000"/>
              <a:gd name="connsiteX2981" fmla="*/ 9741849 w 12192001"/>
              <a:gd name="connsiteY2981" fmla="*/ 3494285 h 6858000"/>
              <a:gd name="connsiteX2982" fmla="*/ 9747487 w 12192001"/>
              <a:gd name="connsiteY2982" fmla="*/ 3539552 h 6858000"/>
              <a:gd name="connsiteX2983" fmla="*/ 9743125 w 12192001"/>
              <a:gd name="connsiteY2983" fmla="*/ 3606050 h 6858000"/>
              <a:gd name="connsiteX2984" fmla="*/ 9746765 w 12192001"/>
              <a:gd name="connsiteY2984" fmla="*/ 3655563 h 6858000"/>
              <a:gd name="connsiteX2985" fmla="*/ 9788321 w 12192001"/>
              <a:gd name="connsiteY2985" fmla="*/ 3664378 h 6858000"/>
              <a:gd name="connsiteX2986" fmla="*/ 9813279 w 12192001"/>
              <a:gd name="connsiteY2986" fmla="*/ 3631289 h 6858000"/>
              <a:gd name="connsiteX2987" fmla="*/ 9778477 w 12192001"/>
              <a:gd name="connsiteY2987" fmla="*/ 3605644 h 6858000"/>
              <a:gd name="connsiteX2988" fmla="*/ 9784985 w 12192001"/>
              <a:gd name="connsiteY2988" fmla="*/ 3586846 h 6858000"/>
              <a:gd name="connsiteX2989" fmla="*/ 9804151 w 12192001"/>
              <a:gd name="connsiteY2989" fmla="*/ 3588456 h 6858000"/>
              <a:gd name="connsiteX2990" fmla="*/ 9827393 w 12192001"/>
              <a:gd name="connsiteY2990" fmla="*/ 3541591 h 6858000"/>
              <a:gd name="connsiteX2991" fmla="*/ 9825187 w 12192001"/>
              <a:gd name="connsiteY2991" fmla="*/ 3523878 h 6858000"/>
              <a:gd name="connsiteX2992" fmla="*/ 9832941 w 12192001"/>
              <a:gd name="connsiteY2992" fmla="*/ 3504924 h 6858000"/>
              <a:gd name="connsiteX2993" fmla="*/ 9844127 w 12192001"/>
              <a:gd name="connsiteY2993" fmla="*/ 3513524 h 6858000"/>
              <a:gd name="connsiteX2994" fmla="*/ 9858293 w 12192001"/>
              <a:gd name="connsiteY2994" fmla="*/ 3525750 h 6858000"/>
              <a:gd name="connsiteX2995" fmla="*/ 9863311 w 12192001"/>
              <a:gd name="connsiteY2995" fmla="*/ 3505139 h 6858000"/>
              <a:gd name="connsiteX2996" fmla="*/ 9868145 w 12192001"/>
              <a:gd name="connsiteY2996" fmla="*/ 3443033 h 6858000"/>
              <a:gd name="connsiteX2997" fmla="*/ 9874775 w 12192001"/>
              <a:gd name="connsiteY2997" fmla="*/ 3446375 h 6858000"/>
              <a:gd name="connsiteX2998" fmla="*/ 9887815 w 12192001"/>
              <a:gd name="connsiteY2998" fmla="*/ 3447314 h 6858000"/>
              <a:gd name="connsiteX2999" fmla="*/ 9893611 w 12192001"/>
              <a:gd name="connsiteY2999" fmla="*/ 3451070 h 6858000"/>
              <a:gd name="connsiteX3000" fmla="*/ 9884917 w 12192001"/>
              <a:gd name="connsiteY3000" fmla="*/ 3503652 h 6858000"/>
              <a:gd name="connsiteX3001" fmla="*/ 9884917 w 12192001"/>
              <a:gd name="connsiteY3001" fmla="*/ 3529942 h 6858000"/>
              <a:gd name="connsiteX3002" fmla="*/ 9887815 w 12192001"/>
              <a:gd name="connsiteY3002" fmla="*/ 3533698 h 6858000"/>
              <a:gd name="connsiteX3003" fmla="*/ 9879121 w 12192001"/>
              <a:gd name="connsiteY3003" fmla="*/ 3559990 h 6858000"/>
              <a:gd name="connsiteX3004" fmla="*/ 9893611 w 12192001"/>
              <a:gd name="connsiteY3004" fmla="*/ 3593792 h 6858000"/>
              <a:gd name="connsiteX3005" fmla="*/ 9899407 w 12192001"/>
              <a:gd name="connsiteY3005" fmla="*/ 3601304 h 6858000"/>
              <a:gd name="connsiteX3006" fmla="*/ 9896509 w 12192001"/>
              <a:gd name="connsiteY3006" fmla="*/ 3608816 h 6858000"/>
              <a:gd name="connsiteX3007" fmla="*/ 9908101 w 12192001"/>
              <a:gd name="connsiteY3007" fmla="*/ 3642618 h 6858000"/>
              <a:gd name="connsiteX3008" fmla="*/ 9913895 w 12192001"/>
              <a:gd name="connsiteY3008" fmla="*/ 3653886 h 6858000"/>
              <a:gd name="connsiteX3009" fmla="*/ 9919691 w 12192001"/>
              <a:gd name="connsiteY3009" fmla="*/ 3698956 h 6858000"/>
              <a:gd name="connsiteX3010" fmla="*/ 9925487 w 12192001"/>
              <a:gd name="connsiteY3010" fmla="*/ 3702712 h 6858000"/>
              <a:gd name="connsiteX3011" fmla="*/ 9928383 w 12192001"/>
              <a:gd name="connsiteY3011" fmla="*/ 3698956 h 6858000"/>
              <a:gd name="connsiteX3012" fmla="*/ 9928383 w 12192001"/>
              <a:gd name="connsiteY3012" fmla="*/ 3683932 h 6858000"/>
              <a:gd name="connsiteX3013" fmla="*/ 9931283 w 12192001"/>
              <a:gd name="connsiteY3013" fmla="*/ 3672665 h 6858000"/>
              <a:gd name="connsiteX3014" fmla="*/ 9942875 w 12192001"/>
              <a:gd name="connsiteY3014" fmla="*/ 3646374 h 6858000"/>
              <a:gd name="connsiteX3015" fmla="*/ 9942875 w 12192001"/>
              <a:gd name="connsiteY3015" fmla="*/ 3620083 h 6858000"/>
              <a:gd name="connsiteX3016" fmla="*/ 9937079 w 12192001"/>
              <a:gd name="connsiteY3016" fmla="*/ 3605060 h 6858000"/>
              <a:gd name="connsiteX3017" fmla="*/ 9937079 w 12192001"/>
              <a:gd name="connsiteY3017" fmla="*/ 3533698 h 6858000"/>
              <a:gd name="connsiteX3018" fmla="*/ 9934181 w 12192001"/>
              <a:gd name="connsiteY3018" fmla="*/ 3526186 h 6858000"/>
              <a:gd name="connsiteX3019" fmla="*/ 9937079 w 12192001"/>
              <a:gd name="connsiteY3019" fmla="*/ 3522431 h 6858000"/>
              <a:gd name="connsiteX3020" fmla="*/ 9945773 w 12192001"/>
              <a:gd name="connsiteY3020" fmla="*/ 3522431 h 6858000"/>
              <a:gd name="connsiteX3021" fmla="*/ 9951567 w 12192001"/>
              <a:gd name="connsiteY3021" fmla="*/ 3436046 h 6858000"/>
              <a:gd name="connsiteX3022" fmla="*/ 9951567 w 12192001"/>
              <a:gd name="connsiteY3022" fmla="*/ 3413511 h 6858000"/>
              <a:gd name="connsiteX3023" fmla="*/ 9951567 w 12192001"/>
              <a:gd name="connsiteY3023" fmla="*/ 3319614 h 6858000"/>
              <a:gd name="connsiteX3024" fmla="*/ 9945773 w 12192001"/>
              <a:gd name="connsiteY3024" fmla="*/ 3319614 h 6858000"/>
              <a:gd name="connsiteX3025" fmla="*/ 9945773 w 12192001"/>
              <a:gd name="connsiteY3025" fmla="*/ 3270788 h 6858000"/>
              <a:gd name="connsiteX3026" fmla="*/ 9951567 w 12192001"/>
              <a:gd name="connsiteY3026" fmla="*/ 3267032 h 6858000"/>
              <a:gd name="connsiteX3027" fmla="*/ 9951567 w 12192001"/>
              <a:gd name="connsiteY3027" fmla="*/ 3252009 h 6858000"/>
              <a:gd name="connsiteX3028" fmla="*/ 9960261 w 12192001"/>
              <a:gd name="connsiteY3028" fmla="*/ 3236986 h 6858000"/>
              <a:gd name="connsiteX3029" fmla="*/ 9957363 w 12192001"/>
              <a:gd name="connsiteY3029" fmla="*/ 3195671 h 6858000"/>
              <a:gd name="connsiteX3030" fmla="*/ 9957363 w 12192001"/>
              <a:gd name="connsiteY3030" fmla="*/ 3180648 h 6858000"/>
              <a:gd name="connsiteX3031" fmla="*/ 9957363 w 12192001"/>
              <a:gd name="connsiteY3031" fmla="*/ 3146845 h 6858000"/>
              <a:gd name="connsiteX3032" fmla="*/ 9963161 w 12192001"/>
              <a:gd name="connsiteY3032" fmla="*/ 3124310 h 6858000"/>
              <a:gd name="connsiteX3033" fmla="*/ 9963161 w 12192001"/>
              <a:gd name="connsiteY3033" fmla="*/ 3075484 h 6858000"/>
              <a:gd name="connsiteX3034" fmla="*/ 9963161 w 12192001"/>
              <a:gd name="connsiteY3034" fmla="*/ 3052832 h 6858000"/>
              <a:gd name="connsiteX3035" fmla="*/ 9970427 w 12192001"/>
              <a:gd name="connsiteY3035" fmla="*/ 3053356 h 6858000"/>
              <a:gd name="connsiteX3036" fmla="*/ 9976223 w 12192001"/>
              <a:gd name="connsiteY3036" fmla="*/ 3057112 h 6858000"/>
              <a:gd name="connsiteX3037" fmla="*/ 9967529 w 12192001"/>
              <a:gd name="connsiteY3037" fmla="*/ 3109694 h 6858000"/>
              <a:gd name="connsiteX3038" fmla="*/ 9967529 w 12192001"/>
              <a:gd name="connsiteY3038" fmla="*/ 3135984 h 6858000"/>
              <a:gd name="connsiteX3039" fmla="*/ 9970427 w 12192001"/>
              <a:gd name="connsiteY3039" fmla="*/ 3139740 h 6858000"/>
              <a:gd name="connsiteX3040" fmla="*/ 9961733 w 12192001"/>
              <a:gd name="connsiteY3040" fmla="*/ 3166032 h 6858000"/>
              <a:gd name="connsiteX3041" fmla="*/ 9976223 w 12192001"/>
              <a:gd name="connsiteY3041" fmla="*/ 3199834 h 6858000"/>
              <a:gd name="connsiteX3042" fmla="*/ 9982019 w 12192001"/>
              <a:gd name="connsiteY3042" fmla="*/ 3207346 h 6858000"/>
              <a:gd name="connsiteX3043" fmla="*/ 9979121 w 12192001"/>
              <a:gd name="connsiteY3043" fmla="*/ 3214858 h 6858000"/>
              <a:gd name="connsiteX3044" fmla="*/ 9990711 w 12192001"/>
              <a:gd name="connsiteY3044" fmla="*/ 3248660 h 6858000"/>
              <a:gd name="connsiteX3045" fmla="*/ 9996507 w 12192001"/>
              <a:gd name="connsiteY3045" fmla="*/ 3259928 h 6858000"/>
              <a:gd name="connsiteX3046" fmla="*/ 10002303 w 12192001"/>
              <a:gd name="connsiteY3046" fmla="*/ 3304998 h 6858000"/>
              <a:gd name="connsiteX3047" fmla="*/ 10008099 w 12192001"/>
              <a:gd name="connsiteY3047" fmla="*/ 3308754 h 6858000"/>
              <a:gd name="connsiteX3048" fmla="*/ 10010997 w 12192001"/>
              <a:gd name="connsiteY3048" fmla="*/ 3304998 h 6858000"/>
              <a:gd name="connsiteX3049" fmla="*/ 10010997 w 12192001"/>
              <a:gd name="connsiteY3049" fmla="*/ 3289974 h 6858000"/>
              <a:gd name="connsiteX3050" fmla="*/ 10013895 w 12192001"/>
              <a:gd name="connsiteY3050" fmla="*/ 3278707 h 6858000"/>
              <a:gd name="connsiteX3051" fmla="*/ 10025485 w 12192001"/>
              <a:gd name="connsiteY3051" fmla="*/ 3252416 h 6858000"/>
              <a:gd name="connsiteX3052" fmla="*/ 10025485 w 12192001"/>
              <a:gd name="connsiteY3052" fmla="*/ 3226125 h 6858000"/>
              <a:gd name="connsiteX3053" fmla="*/ 10019691 w 12192001"/>
              <a:gd name="connsiteY3053" fmla="*/ 3211102 h 6858000"/>
              <a:gd name="connsiteX3054" fmla="*/ 10019691 w 12192001"/>
              <a:gd name="connsiteY3054" fmla="*/ 3139740 h 6858000"/>
              <a:gd name="connsiteX3055" fmla="*/ 10016793 w 12192001"/>
              <a:gd name="connsiteY3055" fmla="*/ 3132228 h 6858000"/>
              <a:gd name="connsiteX3056" fmla="*/ 10019691 w 12192001"/>
              <a:gd name="connsiteY3056" fmla="*/ 3128473 h 6858000"/>
              <a:gd name="connsiteX3057" fmla="*/ 10028385 w 12192001"/>
              <a:gd name="connsiteY3057" fmla="*/ 3128473 h 6858000"/>
              <a:gd name="connsiteX3058" fmla="*/ 10034179 w 12192001"/>
              <a:gd name="connsiteY3058" fmla="*/ 3042088 h 6858000"/>
              <a:gd name="connsiteX3059" fmla="*/ 10034179 w 12192001"/>
              <a:gd name="connsiteY3059" fmla="*/ 3019553 h 6858000"/>
              <a:gd name="connsiteX3060" fmla="*/ 10034179 w 12192001"/>
              <a:gd name="connsiteY3060" fmla="*/ 2925656 h 6858000"/>
              <a:gd name="connsiteX3061" fmla="*/ 10028385 w 12192001"/>
              <a:gd name="connsiteY3061" fmla="*/ 2925656 h 6858000"/>
              <a:gd name="connsiteX3062" fmla="*/ 10028385 w 12192001"/>
              <a:gd name="connsiteY3062" fmla="*/ 2876830 h 6858000"/>
              <a:gd name="connsiteX3063" fmla="*/ 10034179 w 12192001"/>
              <a:gd name="connsiteY3063" fmla="*/ 2873074 h 6858000"/>
              <a:gd name="connsiteX3064" fmla="*/ 10033093 w 12192001"/>
              <a:gd name="connsiteY3064" fmla="*/ 2864154 h 6858000"/>
              <a:gd name="connsiteX3065" fmla="*/ 10033701 w 12192001"/>
              <a:gd name="connsiteY3065" fmla="*/ 2860739 h 6858000"/>
              <a:gd name="connsiteX3066" fmla="*/ 10035135 w 12192001"/>
              <a:gd name="connsiteY3066" fmla="*/ 2877384 h 6858000"/>
              <a:gd name="connsiteX3067" fmla="*/ 10035135 w 12192001"/>
              <a:gd name="connsiteY3067" fmla="*/ 2952502 h 6858000"/>
              <a:gd name="connsiteX3068" fmla="*/ 10038989 w 12192001"/>
              <a:gd name="connsiteY3068" fmla="*/ 3027618 h 6858000"/>
              <a:gd name="connsiteX3069" fmla="*/ 10042841 w 12192001"/>
              <a:gd name="connsiteY3069" fmla="*/ 3106492 h 6858000"/>
              <a:gd name="connsiteX3070" fmla="*/ 10042841 w 12192001"/>
              <a:gd name="connsiteY3070" fmla="*/ 3114004 h 6858000"/>
              <a:gd name="connsiteX3071" fmla="*/ 10046695 w 12192001"/>
              <a:gd name="connsiteY3071" fmla="*/ 3136539 h 6858000"/>
              <a:gd name="connsiteX3072" fmla="*/ 10054403 w 12192001"/>
              <a:gd name="connsiteY3072" fmla="*/ 3181609 h 6858000"/>
              <a:gd name="connsiteX3073" fmla="*/ 10058255 w 12192001"/>
              <a:gd name="connsiteY3073" fmla="*/ 3200388 h 6858000"/>
              <a:gd name="connsiteX3074" fmla="*/ 10058255 w 12192001"/>
              <a:gd name="connsiteY3074" fmla="*/ 3226679 h 6858000"/>
              <a:gd name="connsiteX3075" fmla="*/ 10065963 w 12192001"/>
              <a:gd name="connsiteY3075" fmla="*/ 3252970 h 6858000"/>
              <a:gd name="connsiteX3076" fmla="*/ 10058255 w 12192001"/>
              <a:gd name="connsiteY3076" fmla="*/ 3267994 h 6858000"/>
              <a:gd name="connsiteX3077" fmla="*/ 10069817 w 12192001"/>
              <a:gd name="connsiteY3077" fmla="*/ 3275505 h 6858000"/>
              <a:gd name="connsiteX3078" fmla="*/ 10069817 w 12192001"/>
              <a:gd name="connsiteY3078" fmla="*/ 3283017 h 6858000"/>
              <a:gd name="connsiteX3079" fmla="*/ 10077521 w 12192001"/>
              <a:gd name="connsiteY3079" fmla="*/ 3343111 h 6858000"/>
              <a:gd name="connsiteX3080" fmla="*/ 10085229 w 12192001"/>
              <a:gd name="connsiteY3080" fmla="*/ 3388181 h 6858000"/>
              <a:gd name="connsiteX3081" fmla="*/ 10085229 w 12192001"/>
              <a:gd name="connsiteY3081" fmla="*/ 3433251 h 6858000"/>
              <a:gd name="connsiteX3082" fmla="*/ 10092937 w 12192001"/>
              <a:gd name="connsiteY3082" fmla="*/ 3448275 h 6858000"/>
              <a:gd name="connsiteX3083" fmla="*/ 10100643 w 12192001"/>
              <a:gd name="connsiteY3083" fmla="*/ 3467054 h 6858000"/>
              <a:gd name="connsiteX3084" fmla="*/ 10096789 w 12192001"/>
              <a:gd name="connsiteY3084" fmla="*/ 3508369 h 6858000"/>
              <a:gd name="connsiteX3085" fmla="*/ 10116057 w 12192001"/>
              <a:gd name="connsiteY3085" fmla="*/ 3527148 h 6858000"/>
              <a:gd name="connsiteX3086" fmla="*/ 10146883 w 12192001"/>
              <a:gd name="connsiteY3086" fmla="*/ 3542171 h 6858000"/>
              <a:gd name="connsiteX3087" fmla="*/ 10154591 w 12192001"/>
              <a:gd name="connsiteY3087" fmla="*/ 3583486 h 6858000"/>
              <a:gd name="connsiteX3088" fmla="*/ 10154591 w 12192001"/>
              <a:gd name="connsiteY3088" fmla="*/ 3632312 h 6858000"/>
              <a:gd name="connsiteX3089" fmla="*/ 10154591 w 12192001"/>
              <a:gd name="connsiteY3089" fmla="*/ 3677382 h 6858000"/>
              <a:gd name="connsiteX3090" fmla="*/ 10170003 w 12192001"/>
              <a:gd name="connsiteY3090" fmla="*/ 3696161 h 6858000"/>
              <a:gd name="connsiteX3091" fmla="*/ 10189271 w 12192001"/>
              <a:gd name="connsiteY3091" fmla="*/ 3688650 h 6858000"/>
              <a:gd name="connsiteX3092" fmla="*/ 10189271 w 12192001"/>
              <a:gd name="connsiteY3092" fmla="*/ 3669871 h 6858000"/>
              <a:gd name="connsiteX3093" fmla="*/ 10200831 w 12192001"/>
              <a:gd name="connsiteY3093" fmla="*/ 3651091 h 6858000"/>
              <a:gd name="connsiteX3094" fmla="*/ 10220099 w 12192001"/>
              <a:gd name="connsiteY3094" fmla="*/ 3628556 h 6858000"/>
              <a:gd name="connsiteX3095" fmla="*/ 10231659 w 12192001"/>
              <a:gd name="connsiteY3095" fmla="*/ 3594753 h 6858000"/>
              <a:gd name="connsiteX3096" fmla="*/ 10231659 w 12192001"/>
              <a:gd name="connsiteY3096" fmla="*/ 3560950 h 6858000"/>
              <a:gd name="connsiteX3097" fmla="*/ 10227805 w 12192001"/>
              <a:gd name="connsiteY3097" fmla="*/ 3508369 h 6858000"/>
              <a:gd name="connsiteX3098" fmla="*/ 10231659 w 12192001"/>
              <a:gd name="connsiteY3098" fmla="*/ 3500857 h 6858000"/>
              <a:gd name="connsiteX3099" fmla="*/ 10243219 w 12192001"/>
              <a:gd name="connsiteY3099" fmla="*/ 3504613 h 6858000"/>
              <a:gd name="connsiteX3100" fmla="*/ 10250925 w 12192001"/>
              <a:gd name="connsiteY3100" fmla="*/ 3527148 h 6858000"/>
              <a:gd name="connsiteX3101" fmla="*/ 10277899 w 12192001"/>
              <a:gd name="connsiteY3101" fmla="*/ 3534659 h 6858000"/>
              <a:gd name="connsiteX3102" fmla="*/ 10281753 w 12192001"/>
              <a:gd name="connsiteY3102" fmla="*/ 3497101 h 6858000"/>
              <a:gd name="connsiteX3103" fmla="*/ 10285607 w 12192001"/>
              <a:gd name="connsiteY3103" fmla="*/ 3512125 h 6858000"/>
              <a:gd name="connsiteX3104" fmla="*/ 10285607 w 12192001"/>
              <a:gd name="connsiteY3104" fmla="*/ 3545927 h 6858000"/>
              <a:gd name="connsiteX3105" fmla="*/ 10297167 w 12192001"/>
              <a:gd name="connsiteY3105" fmla="*/ 3579730 h 6858000"/>
              <a:gd name="connsiteX3106" fmla="*/ 10320287 w 12192001"/>
              <a:gd name="connsiteY3106" fmla="*/ 3587242 h 6858000"/>
              <a:gd name="connsiteX3107" fmla="*/ 10331847 w 12192001"/>
              <a:gd name="connsiteY3107" fmla="*/ 3568462 h 6858000"/>
              <a:gd name="connsiteX3108" fmla="*/ 10327995 w 12192001"/>
              <a:gd name="connsiteY3108" fmla="*/ 3538415 h 6858000"/>
              <a:gd name="connsiteX3109" fmla="*/ 10320287 w 12192001"/>
              <a:gd name="connsiteY3109" fmla="*/ 3474566 h 6858000"/>
              <a:gd name="connsiteX3110" fmla="*/ 10324141 w 12192001"/>
              <a:gd name="connsiteY3110" fmla="*/ 3467054 h 6858000"/>
              <a:gd name="connsiteX3111" fmla="*/ 10331847 w 12192001"/>
              <a:gd name="connsiteY3111" fmla="*/ 3414472 h 6858000"/>
              <a:gd name="connsiteX3112" fmla="*/ 10339555 w 12192001"/>
              <a:gd name="connsiteY3112" fmla="*/ 3335599 h 6858000"/>
              <a:gd name="connsiteX3113" fmla="*/ 10339555 w 12192001"/>
              <a:gd name="connsiteY3113" fmla="*/ 3331843 h 6858000"/>
              <a:gd name="connsiteX3114" fmla="*/ 10343407 w 12192001"/>
              <a:gd name="connsiteY3114" fmla="*/ 3331843 h 6858000"/>
              <a:gd name="connsiteX3115" fmla="*/ 10351115 w 12192001"/>
              <a:gd name="connsiteY3115" fmla="*/ 3335599 h 6858000"/>
              <a:gd name="connsiteX3116" fmla="*/ 10351115 w 12192001"/>
              <a:gd name="connsiteY3116" fmla="*/ 3346867 h 6858000"/>
              <a:gd name="connsiteX3117" fmla="*/ 10351115 w 12192001"/>
              <a:gd name="connsiteY3117" fmla="*/ 3414472 h 6858000"/>
              <a:gd name="connsiteX3118" fmla="*/ 10358821 w 12192001"/>
              <a:gd name="connsiteY3118" fmla="*/ 3425740 h 6858000"/>
              <a:gd name="connsiteX3119" fmla="*/ 10374235 w 12192001"/>
              <a:gd name="connsiteY3119" fmla="*/ 3444519 h 6858000"/>
              <a:gd name="connsiteX3120" fmla="*/ 10374235 w 12192001"/>
              <a:gd name="connsiteY3120" fmla="*/ 3489589 h 6858000"/>
              <a:gd name="connsiteX3121" fmla="*/ 10381943 w 12192001"/>
              <a:gd name="connsiteY3121" fmla="*/ 3523392 h 6858000"/>
              <a:gd name="connsiteX3122" fmla="*/ 10393503 w 12192001"/>
              <a:gd name="connsiteY3122" fmla="*/ 3504613 h 6858000"/>
              <a:gd name="connsiteX3123" fmla="*/ 10397355 w 12192001"/>
              <a:gd name="connsiteY3123" fmla="*/ 3414472 h 6858000"/>
              <a:gd name="connsiteX3124" fmla="*/ 10397355 w 12192001"/>
              <a:gd name="connsiteY3124" fmla="*/ 3271750 h 6858000"/>
              <a:gd name="connsiteX3125" fmla="*/ 10393503 w 12192001"/>
              <a:gd name="connsiteY3125" fmla="*/ 3252970 h 6858000"/>
              <a:gd name="connsiteX3126" fmla="*/ 10397355 w 12192001"/>
              <a:gd name="connsiteY3126" fmla="*/ 3215412 h 6858000"/>
              <a:gd name="connsiteX3127" fmla="*/ 10397665 w 12192001"/>
              <a:gd name="connsiteY3127" fmla="*/ 3209371 h 6858000"/>
              <a:gd name="connsiteX3128" fmla="*/ 10398597 w 12192001"/>
              <a:gd name="connsiteY3128" fmla="*/ 3215584 h 6858000"/>
              <a:gd name="connsiteX3129" fmla="*/ 10407849 w 12192001"/>
              <a:gd name="connsiteY3129" fmla="*/ 3228080 h 6858000"/>
              <a:gd name="connsiteX3130" fmla="*/ 10411681 w 12192001"/>
              <a:gd name="connsiteY3130" fmla="*/ 3219552 h 6858000"/>
              <a:gd name="connsiteX3131" fmla="*/ 10413257 w 12192001"/>
              <a:gd name="connsiteY3131" fmla="*/ 3230780 h 6858000"/>
              <a:gd name="connsiteX3132" fmla="*/ 10418141 w 12192001"/>
              <a:gd name="connsiteY3132" fmla="*/ 3280138 h 6858000"/>
              <a:gd name="connsiteX3133" fmla="*/ 10407517 w 12192001"/>
              <a:gd name="connsiteY3133" fmla="*/ 3367402 h 6858000"/>
              <a:gd name="connsiteX3134" fmla="*/ 10413439 w 12192001"/>
              <a:gd name="connsiteY3134" fmla="*/ 3394646 h 6858000"/>
              <a:gd name="connsiteX3135" fmla="*/ 10431431 w 12192001"/>
              <a:gd name="connsiteY3135" fmla="*/ 3488340 h 6858000"/>
              <a:gd name="connsiteX3136" fmla="*/ 10426883 w 12192001"/>
              <a:gd name="connsiteY3136" fmla="*/ 3522883 h 6858000"/>
              <a:gd name="connsiteX3137" fmla="*/ 10420297 w 12192001"/>
              <a:gd name="connsiteY3137" fmla="*/ 3581664 h 6858000"/>
              <a:gd name="connsiteX3138" fmla="*/ 10427729 w 12192001"/>
              <a:gd name="connsiteY3138" fmla="*/ 3600725 h 6858000"/>
              <a:gd name="connsiteX3139" fmla="*/ 10439423 w 12192001"/>
              <a:gd name="connsiteY3139" fmla="*/ 3603265 h 6858000"/>
              <a:gd name="connsiteX3140" fmla="*/ 10447383 w 12192001"/>
              <a:gd name="connsiteY3140" fmla="*/ 3606271 h 6858000"/>
              <a:gd name="connsiteX3141" fmla="*/ 10449041 w 12192001"/>
              <a:gd name="connsiteY3141" fmla="*/ 3650035 h 6858000"/>
              <a:gd name="connsiteX3142" fmla="*/ 10436573 w 12192001"/>
              <a:gd name="connsiteY3142" fmla="*/ 3661581 h 6858000"/>
              <a:gd name="connsiteX3143" fmla="*/ 10418065 w 12192001"/>
              <a:gd name="connsiteY3143" fmla="*/ 3705858 h 6858000"/>
              <a:gd name="connsiteX3144" fmla="*/ 10426515 w 12192001"/>
              <a:gd name="connsiteY3144" fmla="*/ 3712800 h 6858000"/>
              <a:gd name="connsiteX3145" fmla="*/ 10445907 w 12192001"/>
              <a:gd name="connsiteY3145" fmla="*/ 3726374 h 6858000"/>
              <a:gd name="connsiteX3146" fmla="*/ 10449565 w 12192001"/>
              <a:gd name="connsiteY3146" fmla="*/ 3765891 h 6858000"/>
              <a:gd name="connsiteX3147" fmla="*/ 10449733 w 12192001"/>
              <a:gd name="connsiteY3147" fmla="*/ 3807842 h 6858000"/>
              <a:gd name="connsiteX3148" fmla="*/ 10460653 w 12192001"/>
              <a:gd name="connsiteY3148" fmla="*/ 3824469 h 6858000"/>
              <a:gd name="connsiteX3149" fmla="*/ 10470575 w 12192001"/>
              <a:gd name="connsiteY3149" fmla="*/ 3843220 h 6858000"/>
              <a:gd name="connsiteX3150" fmla="*/ 10469801 w 12192001"/>
              <a:gd name="connsiteY3150" fmla="*/ 3857307 h 6858000"/>
              <a:gd name="connsiteX3151" fmla="*/ 10473497 w 12192001"/>
              <a:gd name="connsiteY3151" fmla="*/ 3876833 h 6858000"/>
              <a:gd name="connsiteX3152" fmla="*/ 10482723 w 12192001"/>
              <a:gd name="connsiteY3152" fmla="*/ 3869688 h 6858000"/>
              <a:gd name="connsiteX3153" fmla="*/ 10504585 w 12192001"/>
              <a:gd name="connsiteY3153" fmla="*/ 3892947 h 6858000"/>
              <a:gd name="connsiteX3154" fmla="*/ 10574305 w 12192001"/>
              <a:gd name="connsiteY3154" fmla="*/ 3884263 h 6858000"/>
              <a:gd name="connsiteX3155" fmla="*/ 10556687 w 12192001"/>
              <a:gd name="connsiteY3155" fmla="*/ 3854479 h 6858000"/>
              <a:gd name="connsiteX3156" fmla="*/ 10528453 w 12192001"/>
              <a:gd name="connsiteY3156" fmla="*/ 3780049 h 6858000"/>
              <a:gd name="connsiteX3157" fmla="*/ 10529793 w 12192001"/>
              <a:gd name="connsiteY3157" fmla="*/ 3729916 h 6858000"/>
              <a:gd name="connsiteX3158" fmla="*/ 10531077 w 12192001"/>
              <a:gd name="connsiteY3158" fmla="*/ 3709770 h 6858000"/>
              <a:gd name="connsiteX3159" fmla="*/ 10542263 w 12192001"/>
              <a:gd name="connsiteY3159" fmla="*/ 3718369 h 6858000"/>
              <a:gd name="connsiteX3160" fmla="*/ 10549959 w 12192001"/>
              <a:gd name="connsiteY3160" fmla="*/ 3729403 h 6858000"/>
              <a:gd name="connsiteX3161" fmla="*/ 10564125 w 12192001"/>
              <a:gd name="connsiteY3161" fmla="*/ 3741629 h 6858000"/>
              <a:gd name="connsiteX3162" fmla="*/ 10567409 w 12192001"/>
              <a:gd name="connsiteY3162" fmla="*/ 3717236 h 6858000"/>
              <a:gd name="connsiteX3163" fmla="*/ 10562261 w 12192001"/>
              <a:gd name="connsiteY3163" fmla="*/ 3675906 h 6858000"/>
              <a:gd name="connsiteX3164" fmla="*/ 10571375 w 12192001"/>
              <a:gd name="connsiteY3164" fmla="*/ 3596823 h 6858000"/>
              <a:gd name="connsiteX3165" fmla="*/ 10569905 w 12192001"/>
              <a:gd name="connsiteY3165" fmla="*/ 3585014 h 6858000"/>
              <a:gd name="connsiteX3166" fmla="*/ 10565699 w 12192001"/>
              <a:gd name="connsiteY3166" fmla="*/ 3571548 h 6858000"/>
              <a:gd name="connsiteX3167" fmla="*/ 10565473 w 12192001"/>
              <a:gd name="connsiteY3167" fmla="*/ 3559584 h 6858000"/>
              <a:gd name="connsiteX3168" fmla="*/ 10572433 w 12192001"/>
              <a:gd name="connsiteY3168" fmla="*/ 3564713 h 6858000"/>
              <a:gd name="connsiteX3169" fmla="*/ 10588089 w 12192001"/>
              <a:gd name="connsiteY3169" fmla="*/ 3578752 h 6858000"/>
              <a:gd name="connsiteX3170" fmla="*/ 10600539 w 12192001"/>
              <a:gd name="connsiteY3170" fmla="*/ 3577201 h 6858000"/>
              <a:gd name="connsiteX3171" fmla="*/ 10598089 w 12192001"/>
              <a:gd name="connsiteY3171" fmla="*/ 3557520 h 6858000"/>
              <a:gd name="connsiteX3172" fmla="*/ 10590147 w 12192001"/>
              <a:gd name="connsiteY3172" fmla="*/ 3544519 h 6858000"/>
              <a:gd name="connsiteX3173" fmla="*/ 10579775 w 12192001"/>
              <a:gd name="connsiteY3173" fmla="*/ 3501841 h 6858000"/>
              <a:gd name="connsiteX3174" fmla="*/ 10572665 w 12192001"/>
              <a:gd name="connsiteY3174" fmla="*/ 3444766 h 6858000"/>
              <a:gd name="connsiteX3175" fmla="*/ 10570723 w 12192001"/>
              <a:gd name="connsiteY3175" fmla="*/ 3419025 h 6858000"/>
              <a:gd name="connsiteX3176" fmla="*/ 10587889 w 12192001"/>
              <a:gd name="connsiteY3176" fmla="*/ 3424882 h 6858000"/>
              <a:gd name="connsiteX3177" fmla="*/ 10596585 w 12192001"/>
              <a:gd name="connsiteY3177" fmla="*/ 3433792 h 6858000"/>
              <a:gd name="connsiteX3178" fmla="*/ 10605809 w 12192001"/>
              <a:gd name="connsiteY3178" fmla="*/ 3426647 h 6858000"/>
              <a:gd name="connsiteX3179" fmla="*/ 10650087 w 12192001"/>
              <a:gd name="connsiteY3179" fmla="*/ 3315204 h 6858000"/>
              <a:gd name="connsiteX3180" fmla="*/ 10659803 w 12192001"/>
              <a:gd name="connsiteY3180" fmla="*/ 3311995 h 6858000"/>
              <a:gd name="connsiteX3181" fmla="*/ 10668067 w 12192001"/>
              <a:gd name="connsiteY3181" fmla="*/ 3286982 h 6858000"/>
              <a:gd name="connsiteX3182" fmla="*/ 10661131 w 12192001"/>
              <a:gd name="connsiteY3182" fmla="*/ 3238600 h 6858000"/>
              <a:gd name="connsiteX3183" fmla="*/ 10662213 w 12192001"/>
              <a:gd name="connsiteY3183" fmla="*/ 3224326 h 6858000"/>
              <a:gd name="connsiteX3184" fmla="*/ 10669807 w 12192001"/>
              <a:gd name="connsiteY3184" fmla="*/ 3220571 h 6858000"/>
              <a:gd name="connsiteX3185" fmla="*/ 10673603 w 12192001"/>
              <a:gd name="connsiteY3185" fmla="*/ 3224326 h 6858000"/>
              <a:gd name="connsiteX3186" fmla="*/ 10673603 w 12192001"/>
              <a:gd name="connsiteY3186" fmla="*/ 3261873 h 6858000"/>
              <a:gd name="connsiteX3187" fmla="*/ 10673603 w 12192001"/>
              <a:gd name="connsiteY3187" fmla="*/ 3299420 h 6858000"/>
              <a:gd name="connsiteX3188" fmla="*/ 10673603 w 12192001"/>
              <a:gd name="connsiteY3188" fmla="*/ 3318194 h 6858000"/>
              <a:gd name="connsiteX3189" fmla="*/ 10692585 w 12192001"/>
              <a:gd name="connsiteY3189" fmla="*/ 3348232 h 6858000"/>
              <a:gd name="connsiteX3190" fmla="*/ 10707771 w 12192001"/>
              <a:gd name="connsiteY3190" fmla="*/ 3393288 h 6858000"/>
              <a:gd name="connsiteX3191" fmla="*/ 10719161 w 12192001"/>
              <a:gd name="connsiteY3191" fmla="*/ 3404552 h 6858000"/>
              <a:gd name="connsiteX3192" fmla="*/ 10726753 w 12192001"/>
              <a:gd name="connsiteY3192" fmla="*/ 3393288 h 6858000"/>
              <a:gd name="connsiteX3193" fmla="*/ 10738143 w 12192001"/>
              <a:gd name="connsiteY3193" fmla="*/ 3389534 h 6858000"/>
              <a:gd name="connsiteX3194" fmla="*/ 10753329 w 12192001"/>
              <a:gd name="connsiteY3194" fmla="*/ 3385779 h 6858000"/>
              <a:gd name="connsiteX3195" fmla="*/ 10764717 w 12192001"/>
              <a:gd name="connsiteY3195" fmla="*/ 3385779 h 6858000"/>
              <a:gd name="connsiteX3196" fmla="*/ 10764717 w 12192001"/>
              <a:gd name="connsiteY3196" fmla="*/ 3389534 h 6858000"/>
              <a:gd name="connsiteX3197" fmla="*/ 10791293 w 12192001"/>
              <a:gd name="connsiteY3197" fmla="*/ 3389534 h 6858000"/>
              <a:gd name="connsiteX3198" fmla="*/ 10817869 w 12192001"/>
              <a:gd name="connsiteY3198" fmla="*/ 3359496 h 6858000"/>
              <a:gd name="connsiteX3199" fmla="*/ 10829257 w 12192001"/>
              <a:gd name="connsiteY3199" fmla="*/ 3397043 h 6858000"/>
              <a:gd name="connsiteX3200" fmla="*/ 10833055 w 12192001"/>
              <a:gd name="connsiteY3200" fmla="*/ 3393288 h 6858000"/>
              <a:gd name="connsiteX3201" fmla="*/ 10833055 w 12192001"/>
              <a:gd name="connsiteY3201" fmla="*/ 3243099 h 6858000"/>
              <a:gd name="connsiteX3202" fmla="*/ 10836851 w 12192001"/>
              <a:gd name="connsiteY3202" fmla="*/ 3239345 h 6858000"/>
              <a:gd name="connsiteX3203" fmla="*/ 10840647 w 12192001"/>
              <a:gd name="connsiteY3203" fmla="*/ 3258118 h 6858000"/>
              <a:gd name="connsiteX3204" fmla="*/ 10844443 w 12192001"/>
              <a:gd name="connsiteY3204" fmla="*/ 3275952 h 6858000"/>
              <a:gd name="connsiteX3205" fmla="*/ 10855381 w 12192001"/>
              <a:gd name="connsiteY3205" fmla="*/ 3284742 h 6858000"/>
              <a:gd name="connsiteX3206" fmla="*/ 10849233 w 12192001"/>
              <a:gd name="connsiteY3206" fmla="*/ 3320379 h 6858000"/>
              <a:gd name="connsiteX3207" fmla="*/ 10866811 w 12192001"/>
              <a:gd name="connsiteY3207" fmla="*/ 3370154 h 6858000"/>
              <a:gd name="connsiteX3208" fmla="*/ 10885487 w 12192001"/>
              <a:gd name="connsiteY3208" fmla="*/ 3367828 h 6858000"/>
              <a:gd name="connsiteX3209" fmla="*/ 10891525 w 12192001"/>
              <a:gd name="connsiteY3209" fmla="*/ 3335098 h 6858000"/>
              <a:gd name="connsiteX3210" fmla="*/ 10890001 w 12192001"/>
              <a:gd name="connsiteY3210" fmla="*/ 3328325 h 6858000"/>
              <a:gd name="connsiteX3211" fmla="*/ 10890001 w 12192001"/>
              <a:gd name="connsiteY3211" fmla="*/ 3275817 h 6858000"/>
              <a:gd name="connsiteX3212" fmla="*/ 10897395 w 12192001"/>
              <a:gd name="connsiteY3212" fmla="*/ 3260417 h 6858000"/>
              <a:gd name="connsiteX3213" fmla="*/ 10902883 w 12192001"/>
              <a:gd name="connsiteY3213" fmla="*/ 3253737 h 6858000"/>
              <a:gd name="connsiteX3214" fmla="*/ 10912837 w 12192001"/>
              <a:gd name="connsiteY3214" fmla="*/ 3245117 h 6858000"/>
              <a:gd name="connsiteX3215" fmla="*/ 10916577 w 12192001"/>
              <a:gd name="connsiteY3215" fmla="*/ 3254364 h 6858000"/>
              <a:gd name="connsiteX3216" fmla="*/ 10924169 w 12192001"/>
              <a:gd name="connsiteY3216" fmla="*/ 3295665 h 6858000"/>
              <a:gd name="connsiteX3217" fmla="*/ 10939355 w 12192001"/>
              <a:gd name="connsiteY3217" fmla="*/ 3336967 h 6858000"/>
              <a:gd name="connsiteX3218" fmla="*/ 10939355 w 12192001"/>
              <a:gd name="connsiteY3218" fmla="*/ 3382024 h 6858000"/>
              <a:gd name="connsiteX3219" fmla="*/ 10935559 w 12192001"/>
              <a:gd name="connsiteY3219" fmla="*/ 3415817 h 6858000"/>
              <a:gd name="connsiteX3220" fmla="*/ 10946947 w 12192001"/>
              <a:gd name="connsiteY3220" fmla="*/ 3430836 h 6858000"/>
              <a:gd name="connsiteX3221" fmla="*/ 10958337 w 12192001"/>
              <a:gd name="connsiteY3221" fmla="*/ 3427081 h 6858000"/>
              <a:gd name="connsiteX3222" fmla="*/ 10958337 w 12192001"/>
              <a:gd name="connsiteY3222" fmla="*/ 3408307 h 6858000"/>
              <a:gd name="connsiteX3223" fmla="*/ 10954541 w 12192001"/>
              <a:gd name="connsiteY3223" fmla="*/ 3359496 h 6858000"/>
              <a:gd name="connsiteX3224" fmla="*/ 10958337 w 12192001"/>
              <a:gd name="connsiteY3224" fmla="*/ 3310684 h 6858000"/>
              <a:gd name="connsiteX3225" fmla="*/ 10962133 w 12192001"/>
              <a:gd name="connsiteY3225" fmla="*/ 3295665 h 6858000"/>
              <a:gd name="connsiteX3226" fmla="*/ 10969727 w 12192001"/>
              <a:gd name="connsiteY3226" fmla="*/ 3393288 h 6858000"/>
              <a:gd name="connsiteX3227" fmla="*/ 10969727 w 12192001"/>
              <a:gd name="connsiteY3227" fmla="*/ 3408307 h 6858000"/>
              <a:gd name="connsiteX3228" fmla="*/ 10977319 w 12192001"/>
              <a:gd name="connsiteY3228" fmla="*/ 3427081 h 6858000"/>
              <a:gd name="connsiteX3229" fmla="*/ 10988709 w 12192001"/>
              <a:gd name="connsiteY3229" fmla="*/ 3430836 h 6858000"/>
              <a:gd name="connsiteX3230" fmla="*/ 10996301 w 12192001"/>
              <a:gd name="connsiteY3230" fmla="*/ 3423326 h 6858000"/>
              <a:gd name="connsiteX3231" fmla="*/ 10996301 w 12192001"/>
              <a:gd name="connsiteY3231" fmla="*/ 3367005 h 6858000"/>
              <a:gd name="connsiteX3232" fmla="*/ 11011487 w 12192001"/>
              <a:gd name="connsiteY3232" fmla="*/ 3427081 h 6858000"/>
              <a:gd name="connsiteX3233" fmla="*/ 11019081 w 12192001"/>
              <a:gd name="connsiteY3233" fmla="*/ 3438345 h 6858000"/>
              <a:gd name="connsiteX3234" fmla="*/ 11022877 w 12192001"/>
              <a:gd name="connsiteY3234" fmla="*/ 3423326 h 6858000"/>
              <a:gd name="connsiteX3235" fmla="*/ 11022877 w 12192001"/>
              <a:gd name="connsiteY3235" fmla="*/ 3329458 h 6858000"/>
              <a:gd name="connsiteX3236" fmla="*/ 11030471 w 12192001"/>
              <a:gd name="connsiteY3236" fmla="*/ 3314439 h 6858000"/>
              <a:gd name="connsiteX3237" fmla="*/ 11030471 w 12192001"/>
              <a:gd name="connsiteY3237" fmla="*/ 3340722 h 6858000"/>
              <a:gd name="connsiteX3238" fmla="*/ 11041859 w 12192001"/>
              <a:gd name="connsiteY3238" fmla="*/ 3374515 h 6858000"/>
              <a:gd name="connsiteX3239" fmla="*/ 11041859 w 12192001"/>
              <a:gd name="connsiteY3239" fmla="*/ 3408307 h 6858000"/>
              <a:gd name="connsiteX3240" fmla="*/ 11053249 w 12192001"/>
              <a:gd name="connsiteY3240" fmla="*/ 3419571 h 6858000"/>
              <a:gd name="connsiteX3241" fmla="*/ 11064639 w 12192001"/>
              <a:gd name="connsiteY3241" fmla="*/ 3408307 h 6858000"/>
              <a:gd name="connsiteX3242" fmla="*/ 11064639 w 12192001"/>
              <a:gd name="connsiteY3242" fmla="*/ 3329458 h 6858000"/>
              <a:gd name="connsiteX3243" fmla="*/ 11068435 w 12192001"/>
              <a:gd name="connsiteY3243" fmla="*/ 3295665 h 6858000"/>
              <a:gd name="connsiteX3244" fmla="*/ 11068435 w 12192001"/>
              <a:gd name="connsiteY3244" fmla="*/ 3336967 h 6858000"/>
              <a:gd name="connsiteX3245" fmla="*/ 11083621 w 12192001"/>
              <a:gd name="connsiteY3245" fmla="*/ 3363251 h 6858000"/>
              <a:gd name="connsiteX3246" fmla="*/ 11095011 w 12192001"/>
              <a:gd name="connsiteY3246" fmla="*/ 3363251 h 6858000"/>
              <a:gd name="connsiteX3247" fmla="*/ 11102603 w 12192001"/>
              <a:gd name="connsiteY3247" fmla="*/ 3348232 h 6858000"/>
              <a:gd name="connsiteX3248" fmla="*/ 11110195 w 12192001"/>
              <a:gd name="connsiteY3248" fmla="*/ 3299420 h 6858000"/>
              <a:gd name="connsiteX3249" fmla="*/ 11113993 w 12192001"/>
              <a:gd name="connsiteY3249" fmla="*/ 3235590 h 6858000"/>
              <a:gd name="connsiteX3250" fmla="*/ 11113993 w 12192001"/>
              <a:gd name="connsiteY3250" fmla="*/ 3130458 h 6858000"/>
              <a:gd name="connsiteX3251" fmla="*/ 11117789 w 12192001"/>
              <a:gd name="connsiteY3251" fmla="*/ 3111684 h 6858000"/>
              <a:gd name="connsiteX3252" fmla="*/ 11132975 w 12192001"/>
              <a:gd name="connsiteY3252" fmla="*/ 3122948 h 6858000"/>
              <a:gd name="connsiteX3253" fmla="*/ 11148161 w 12192001"/>
              <a:gd name="connsiteY3253" fmla="*/ 3152986 h 6858000"/>
              <a:gd name="connsiteX3254" fmla="*/ 11155753 w 12192001"/>
              <a:gd name="connsiteY3254" fmla="*/ 3183024 h 6858000"/>
              <a:gd name="connsiteX3255" fmla="*/ 11151957 w 12192001"/>
              <a:gd name="connsiteY3255" fmla="*/ 3243099 h 6858000"/>
              <a:gd name="connsiteX3256" fmla="*/ 11148161 w 12192001"/>
              <a:gd name="connsiteY3256" fmla="*/ 3276892 h 6858000"/>
              <a:gd name="connsiteX3257" fmla="*/ 11163347 w 12192001"/>
              <a:gd name="connsiteY3257" fmla="*/ 3288156 h 6858000"/>
              <a:gd name="connsiteX3258" fmla="*/ 11167143 w 12192001"/>
              <a:gd name="connsiteY3258" fmla="*/ 3273137 h 6858000"/>
              <a:gd name="connsiteX3259" fmla="*/ 11174735 w 12192001"/>
              <a:gd name="connsiteY3259" fmla="*/ 3137967 h 6858000"/>
              <a:gd name="connsiteX3260" fmla="*/ 11175749 w 12192001"/>
              <a:gd name="connsiteY3260" fmla="*/ 3092567 h 6858000"/>
              <a:gd name="connsiteX3261" fmla="*/ 11176789 w 12192001"/>
              <a:gd name="connsiteY3261" fmla="*/ 3085190 h 6858000"/>
              <a:gd name="connsiteX3262" fmla="*/ 11203365 w 12192001"/>
              <a:gd name="connsiteY3262" fmla="*/ 3115228 h 6858000"/>
              <a:gd name="connsiteX3263" fmla="*/ 11206133 w 12192001"/>
              <a:gd name="connsiteY3263" fmla="*/ 3117198 h 6858000"/>
              <a:gd name="connsiteX3264" fmla="*/ 11206159 w 12192001"/>
              <a:gd name="connsiteY3264" fmla="*/ 3117688 h 6858000"/>
              <a:gd name="connsiteX3265" fmla="*/ 11207393 w 12192001"/>
              <a:gd name="connsiteY3265" fmla="*/ 3136467 h 6858000"/>
              <a:gd name="connsiteX3266" fmla="*/ 11207393 w 12192001"/>
              <a:gd name="connsiteY3266" fmla="*/ 3162758 h 6858000"/>
              <a:gd name="connsiteX3267" fmla="*/ 11209861 w 12192001"/>
              <a:gd name="connsiteY3267" fmla="*/ 3189049 h 6858000"/>
              <a:gd name="connsiteX3268" fmla="*/ 11207393 w 12192001"/>
              <a:gd name="connsiteY3268" fmla="*/ 3204072 h 6858000"/>
              <a:gd name="connsiteX3269" fmla="*/ 11211095 w 12192001"/>
              <a:gd name="connsiteY3269" fmla="*/ 3211584 h 6858000"/>
              <a:gd name="connsiteX3270" fmla="*/ 11211095 w 12192001"/>
              <a:gd name="connsiteY3270" fmla="*/ 3219096 h 6858000"/>
              <a:gd name="connsiteX3271" fmla="*/ 11213563 w 12192001"/>
              <a:gd name="connsiteY3271" fmla="*/ 3279190 h 6858000"/>
              <a:gd name="connsiteX3272" fmla="*/ 11216031 w 12192001"/>
              <a:gd name="connsiteY3272" fmla="*/ 3324260 h 6858000"/>
              <a:gd name="connsiteX3273" fmla="*/ 11216031 w 12192001"/>
              <a:gd name="connsiteY3273" fmla="*/ 3369330 h 6858000"/>
              <a:gd name="connsiteX3274" fmla="*/ 11218499 w 12192001"/>
              <a:gd name="connsiteY3274" fmla="*/ 3384354 h 6858000"/>
              <a:gd name="connsiteX3275" fmla="*/ 11220967 w 12192001"/>
              <a:gd name="connsiteY3275" fmla="*/ 3403133 h 6858000"/>
              <a:gd name="connsiteX3276" fmla="*/ 11219733 w 12192001"/>
              <a:gd name="connsiteY3276" fmla="*/ 3444447 h 6858000"/>
              <a:gd name="connsiteX3277" fmla="*/ 11225905 w 12192001"/>
              <a:gd name="connsiteY3277" fmla="*/ 3463227 h 6858000"/>
              <a:gd name="connsiteX3278" fmla="*/ 11235777 w 12192001"/>
              <a:gd name="connsiteY3278" fmla="*/ 3478250 h 6858000"/>
              <a:gd name="connsiteX3279" fmla="*/ 11238245 w 12192001"/>
              <a:gd name="connsiteY3279" fmla="*/ 3519564 h 6858000"/>
              <a:gd name="connsiteX3280" fmla="*/ 11238245 w 12192001"/>
              <a:gd name="connsiteY3280" fmla="*/ 3568391 h 6858000"/>
              <a:gd name="connsiteX3281" fmla="*/ 11238245 w 12192001"/>
              <a:gd name="connsiteY3281" fmla="*/ 3613461 h 6858000"/>
              <a:gd name="connsiteX3282" fmla="*/ 11243181 w 12192001"/>
              <a:gd name="connsiteY3282" fmla="*/ 3632240 h 6858000"/>
              <a:gd name="connsiteX3283" fmla="*/ 11249351 w 12192001"/>
              <a:gd name="connsiteY3283" fmla="*/ 3624728 h 6858000"/>
              <a:gd name="connsiteX3284" fmla="*/ 11249351 w 12192001"/>
              <a:gd name="connsiteY3284" fmla="*/ 3605949 h 6858000"/>
              <a:gd name="connsiteX3285" fmla="*/ 11253053 w 12192001"/>
              <a:gd name="connsiteY3285" fmla="*/ 3587170 h 6858000"/>
              <a:gd name="connsiteX3286" fmla="*/ 11259223 w 12192001"/>
              <a:gd name="connsiteY3286" fmla="*/ 3564635 h 6858000"/>
              <a:gd name="connsiteX3287" fmla="*/ 11262925 w 12192001"/>
              <a:gd name="connsiteY3287" fmla="*/ 3530832 h 6858000"/>
              <a:gd name="connsiteX3288" fmla="*/ 11262925 w 12192001"/>
              <a:gd name="connsiteY3288" fmla="*/ 3497029 h 6858000"/>
              <a:gd name="connsiteX3289" fmla="*/ 11261691 w 12192001"/>
              <a:gd name="connsiteY3289" fmla="*/ 3444447 h 6858000"/>
              <a:gd name="connsiteX3290" fmla="*/ 11262925 w 12192001"/>
              <a:gd name="connsiteY3290" fmla="*/ 3436936 h 6858000"/>
              <a:gd name="connsiteX3291" fmla="*/ 11266627 w 12192001"/>
              <a:gd name="connsiteY3291" fmla="*/ 3440691 h 6858000"/>
              <a:gd name="connsiteX3292" fmla="*/ 11269095 w 12192001"/>
              <a:gd name="connsiteY3292" fmla="*/ 3463227 h 6858000"/>
              <a:gd name="connsiteX3293" fmla="*/ 11277733 w 12192001"/>
              <a:gd name="connsiteY3293" fmla="*/ 3470738 h 6858000"/>
              <a:gd name="connsiteX3294" fmla="*/ 11278967 w 12192001"/>
              <a:gd name="connsiteY3294" fmla="*/ 3433180 h 6858000"/>
              <a:gd name="connsiteX3295" fmla="*/ 11280201 w 12192001"/>
              <a:gd name="connsiteY3295" fmla="*/ 3448203 h 6858000"/>
              <a:gd name="connsiteX3296" fmla="*/ 11280201 w 12192001"/>
              <a:gd name="connsiteY3296" fmla="*/ 3482006 h 6858000"/>
              <a:gd name="connsiteX3297" fmla="*/ 11283903 w 12192001"/>
              <a:gd name="connsiteY3297" fmla="*/ 3515809 h 6858000"/>
              <a:gd name="connsiteX3298" fmla="*/ 11291307 w 12192001"/>
              <a:gd name="connsiteY3298" fmla="*/ 3523320 h 6858000"/>
              <a:gd name="connsiteX3299" fmla="*/ 11295009 w 12192001"/>
              <a:gd name="connsiteY3299" fmla="*/ 3504541 h 6858000"/>
              <a:gd name="connsiteX3300" fmla="*/ 11293775 w 12192001"/>
              <a:gd name="connsiteY3300" fmla="*/ 3474494 h 6858000"/>
              <a:gd name="connsiteX3301" fmla="*/ 11291307 w 12192001"/>
              <a:gd name="connsiteY3301" fmla="*/ 3410645 h 6858000"/>
              <a:gd name="connsiteX3302" fmla="*/ 11292541 w 12192001"/>
              <a:gd name="connsiteY3302" fmla="*/ 3403133 h 6858000"/>
              <a:gd name="connsiteX3303" fmla="*/ 11295009 w 12192001"/>
              <a:gd name="connsiteY3303" fmla="*/ 3350551 h 6858000"/>
              <a:gd name="connsiteX3304" fmla="*/ 11297477 w 12192001"/>
              <a:gd name="connsiteY3304" fmla="*/ 3271678 h 6858000"/>
              <a:gd name="connsiteX3305" fmla="*/ 11297477 w 12192001"/>
              <a:gd name="connsiteY3305" fmla="*/ 3267922 h 6858000"/>
              <a:gd name="connsiteX3306" fmla="*/ 11298711 w 12192001"/>
              <a:gd name="connsiteY3306" fmla="*/ 3267922 h 6858000"/>
              <a:gd name="connsiteX3307" fmla="*/ 11301179 w 12192001"/>
              <a:gd name="connsiteY3307" fmla="*/ 3271678 h 6858000"/>
              <a:gd name="connsiteX3308" fmla="*/ 11301179 w 12192001"/>
              <a:gd name="connsiteY3308" fmla="*/ 3282945 h 6858000"/>
              <a:gd name="connsiteX3309" fmla="*/ 11301179 w 12192001"/>
              <a:gd name="connsiteY3309" fmla="*/ 3350551 h 6858000"/>
              <a:gd name="connsiteX3310" fmla="*/ 11303647 w 12192001"/>
              <a:gd name="connsiteY3310" fmla="*/ 3361818 h 6858000"/>
              <a:gd name="connsiteX3311" fmla="*/ 11308583 w 12192001"/>
              <a:gd name="connsiteY3311" fmla="*/ 3380598 h 6858000"/>
              <a:gd name="connsiteX3312" fmla="*/ 11308583 w 12192001"/>
              <a:gd name="connsiteY3312" fmla="*/ 3425668 h 6858000"/>
              <a:gd name="connsiteX3313" fmla="*/ 11311051 w 12192001"/>
              <a:gd name="connsiteY3313" fmla="*/ 3459471 h 6858000"/>
              <a:gd name="connsiteX3314" fmla="*/ 11314753 w 12192001"/>
              <a:gd name="connsiteY3314" fmla="*/ 3440691 h 6858000"/>
              <a:gd name="connsiteX3315" fmla="*/ 11315987 w 12192001"/>
              <a:gd name="connsiteY3315" fmla="*/ 3350551 h 6858000"/>
              <a:gd name="connsiteX3316" fmla="*/ 11315987 w 12192001"/>
              <a:gd name="connsiteY3316" fmla="*/ 3207828 h 6858000"/>
              <a:gd name="connsiteX3317" fmla="*/ 11314753 w 12192001"/>
              <a:gd name="connsiteY3317" fmla="*/ 3189049 h 6858000"/>
              <a:gd name="connsiteX3318" fmla="*/ 11315987 w 12192001"/>
              <a:gd name="connsiteY3318" fmla="*/ 3151490 h 6858000"/>
              <a:gd name="connsiteX3319" fmla="*/ 11314753 w 12192001"/>
              <a:gd name="connsiteY3319" fmla="*/ 3113932 h 6858000"/>
              <a:gd name="connsiteX3320" fmla="*/ 11314753 w 12192001"/>
              <a:gd name="connsiteY3320" fmla="*/ 3087641 h 6858000"/>
              <a:gd name="connsiteX3321" fmla="*/ 11316909 w 12192001"/>
              <a:gd name="connsiteY3321" fmla="*/ 3050449 h 6858000"/>
              <a:gd name="connsiteX3322" fmla="*/ 11321055 w 12192001"/>
              <a:gd name="connsiteY3322" fmla="*/ 3043888 h 6858000"/>
              <a:gd name="connsiteX3323" fmla="*/ 11321055 w 12192001"/>
              <a:gd name="connsiteY3323" fmla="*/ 3025114 h 6858000"/>
              <a:gd name="connsiteX3324" fmla="*/ 11321055 w 12192001"/>
              <a:gd name="connsiteY3324" fmla="*/ 2987567 h 6858000"/>
              <a:gd name="connsiteX3325" fmla="*/ 11321055 w 12192001"/>
              <a:gd name="connsiteY3325" fmla="*/ 2950020 h 6858000"/>
              <a:gd name="connsiteX3326" fmla="*/ 11324853 w 12192001"/>
              <a:gd name="connsiteY3326" fmla="*/ 2946265 h 6858000"/>
              <a:gd name="connsiteX3327" fmla="*/ 11332445 w 12192001"/>
              <a:gd name="connsiteY3327" fmla="*/ 2950020 h 6858000"/>
              <a:gd name="connsiteX3328" fmla="*/ 11332445 w 12192001"/>
              <a:gd name="connsiteY3328" fmla="*/ 2987567 h 6858000"/>
              <a:gd name="connsiteX3329" fmla="*/ 11336241 w 12192001"/>
              <a:gd name="connsiteY3329" fmla="*/ 2998831 h 6858000"/>
              <a:gd name="connsiteX3330" fmla="*/ 11343835 w 12192001"/>
              <a:gd name="connsiteY3330" fmla="*/ 2998831 h 6858000"/>
              <a:gd name="connsiteX3331" fmla="*/ 11356173 w 12192001"/>
              <a:gd name="connsiteY3331" fmla="*/ 2986159 h 6858000"/>
              <a:gd name="connsiteX3332" fmla="*/ 11362739 w 12192001"/>
              <a:gd name="connsiteY3332" fmla="*/ 2986671 h 6858000"/>
              <a:gd name="connsiteX3333" fmla="*/ 11362739 w 12192001"/>
              <a:gd name="connsiteY3333" fmla="*/ 3000337 h 6858000"/>
              <a:gd name="connsiteX3334" fmla="*/ 11370331 w 12192001"/>
              <a:gd name="connsiteY3334" fmla="*/ 3045393 h 6858000"/>
              <a:gd name="connsiteX3335" fmla="*/ 11370331 w 12192001"/>
              <a:gd name="connsiteY3335" fmla="*/ 3086695 h 6858000"/>
              <a:gd name="connsiteX3336" fmla="*/ 11370331 w 12192001"/>
              <a:gd name="connsiteY3336" fmla="*/ 3094205 h 6858000"/>
              <a:gd name="connsiteX3337" fmla="*/ 11377923 w 12192001"/>
              <a:gd name="connsiteY3337" fmla="*/ 3146771 h 6858000"/>
              <a:gd name="connsiteX3338" fmla="*/ 11362739 w 12192001"/>
              <a:gd name="connsiteY3338" fmla="*/ 3191828 h 6858000"/>
              <a:gd name="connsiteX3339" fmla="*/ 11366535 w 12192001"/>
              <a:gd name="connsiteY3339" fmla="*/ 3199337 h 6858000"/>
              <a:gd name="connsiteX3340" fmla="*/ 11370331 w 12192001"/>
              <a:gd name="connsiteY3340" fmla="*/ 3210601 h 6858000"/>
              <a:gd name="connsiteX3341" fmla="*/ 11374127 w 12192001"/>
              <a:gd name="connsiteY3341" fmla="*/ 3323243 h 6858000"/>
              <a:gd name="connsiteX3342" fmla="*/ 11381721 w 12192001"/>
              <a:gd name="connsiteY3342" fmla="*/ 3357036 h 6858000"/>
              <a:gd name="connsiteX3343" fmla="*/ 11381721 w 12192001"/>
              <a:gd name="connsiteY3343" fmla="*/ 3394583 h 6858000"/>
              <a:gd name="connsiteX3344" fmla="*/ 11377923 w 12192001"/>
              <a:gd name="connsiteY3344" fmla="*/ 3454658 h 6858000"/>
              <a:gd name="connsiteX3345" fmla="*/ 11377923 w 12192001"/>
              <a:gd name="connsiteY3345" fmla="*/ 3469677 h 6858000"/>
              <a:gd name="connsiteX3346" fmla="*/ 11381721 w 12192001"/>
              <a:gd name="connsiteY3346" fmla="*/ 3480941 h 6858000"/>
              <a:gd name="connsiteX3347" fmla="*/ 11393109 w 12192001"/>
              <a:gd name="connsiteY3347" fmla="*/ 3473432 h 6858000"/>
              <a:gd name="connsiteX3348" fmla="*/ 11408295 w 12192001"/>
              <a:gd name="connsiteY3348" fmla="*/ 3435885 h 6858000"/>
              <a:gd name="connsiteX3349" fmla="*/ 11419685 w 12192001"/>
              <a:gd name="connsiteY3349" fmla="*/ 3420866 h 6858000"/>
              <a:gd name="connsiteX3350" fmla="*/ 11434871 w 12192001"/>
              <a:gd name="connsiteY3350" fmla="*/ 3477187 h 6858000"/>
              <a:gd name="connsiteX3351" fmla="*/ 11450057 w 12192001"/>
              <a:gd name="connsiteY3351" fmla="*/ 3518489 h 6858000"/>
              <a:gd name="connsiteX3352" fmla="*/ 11465243 w 12192001"/>
              <a:gd name="connsiteY3352" fmla="*/ 3525998 h 6858000"/>
              <a:gd name="connsiteX3353" fmla="*/ 11469039 w 12192001"/>
              <a:gd name="connsiteY3353" fmla="*/ 3510979 h 6858000"/>
              <a:gd name="connsiteX3354" fmla="*/ 11469039 w 12192001"/>
              <a:gd name="connsiteY3354" fmla="*/ 3435885 h 6858000"/>
              <a:gd name="connsiteX3355" fmla="*/ 11503207 w 12192001"/>
              <a:gd name="connsiteY3355" fmla="*/ 3304469 h 6858000"/>
              <a:gd name="connsiteX3356" fmla="*/ 11514597 w 12192001"/>
              <a:gd name="connsiteY3356" fmla="*/ 3255658 h 6858000"/>
              <a:gd name="connsiteX3357" fmla="*/ 11510801 w 12192001"/>
              <a:gd name="connsiteY3357" fmla="*/ 3203092 h 6858000"/>
              <a:gd name="connsiteX3358" fmla="*/ 11499411 w 12192001"/>
              <a:gd name="connsiteY3358" fmla="*/ 3146771 h 6858000"/>
              <a:gd name="connsiteX3359" fmla="*/ 11507003 w 12192001"/>
              <a:gd name="connsiteY3359" fmla="*/ 3056658 h 6858000"/>
              <a:gd name="connsiteX3360" fmla="*/ 11507003 w 12192001"/>
              <a:gd name="connsiteY3360" fmla="*/ 3045393 h 6858000"/>
              <a:gd name="connsiteX3361" fmla="*/ 11501673 w 12192001"/>
              <a:gd name="connsiteY3361" fmla="*/ 3006454 h 6858000"/>
              <a:gd name="connsiteX3362" fmla="*/ 11508507 w 12192001"/>
              <a:gd name="connsiteY3362" fmla="*/ 3006810 h 6858000"/>
              <a:gd name="connsiteX3363" fmla="*/ 11514675 w 12192001"/>
              <a:gd name="connsiteY3363" fmla="*/ 2998831 h 6858000"/>
              <a:gd name="connsiteX3364" fmla="*/ 11526065 w 12192001"/>
              <a:gd name="connsiteY3364" fmla="*/ 2998831 h 6858000"/>
              <a:gd name="connsiteX3365" fmla="*/ 11533183 w 12192001"/>
              <a:gd name="connsiteY3365" fmla="*/ 3007279 h 6858000"/>
              <a:gd name="connsiteX3366" fmla="*/ 11533509 w 12192001"/>
              <a:gd name="connsiteY3366" fmla="*/ 3006635 h 6858000"/>
              <a:gd name="connsiteX3367" fmla="*/ 11533509 w 12192001"/>
              <a:gd name="connsiteY3367" fmla="*/ 3013933 h 6858000"/>
              <a:gd name="connsiteX3368" fmla="*/ 11535977 w 12192001"/>
              <a:gd name="connsiteY3368" fmla="*/ 3074027 h 6858000"/>
              <a:gd name="connsiteX3369" fmla="*/ 11538445 w 12192001"/>
              <a:gd name="connsiteY3369" fmla="*/ 3119097 h 6858000"/>
              <a:gd name="connsiteX3370" fmla="*/ 11538445 w 12192001"/>
              <a:gd name="connsiteY3370" fmla="*/ 3164167 h 6858000"/>
              <a:gd name="connsiteX3371" fmla="*/ 11540913 w 12192001"/>
              <a:gd name="connsiteY3371" fmla="*/ 3179191 h 6858000"/>
              <a:gd name="connsiteX3372" fmla="*/ 11543381 w 12192001"/>
              <a:gd name="connsiteY3372" fmla="*/ 3197970 h 6858000"/>
              <a:gd name="connsiteX3373" fmla="*/ 11542147 w 12192001"/>
              <a:gd name="connsiteY3373" fmla="*/ 3239284 h 6858000"/>
              <a:gd name="connsiteX3374" fmla="*/ 11548317 w 12192001"/>
              <a:gd name="connsiteY3374" fmla="*/ 3258064 h 6858000"/>
              <a:gd name="connsiteX3375" fmla="*/ 11558189 w 12192001"/>
              <a:gd name="connsiteY3375" fmla="*/ 3273087 h 6858000"/>
              <a:gd name="connsiteX3376" fmla="*/ 11560657 w 12192001"/>
              <a:gd name="connsiteY3376" fmla="*/ 3314401 h 6858000"/>
              <a:gd name="connsiteX3377" fmla="*/ 11560657 w 12192001"/>
              <a:gd name="connsiteY3377" fmla="*/ 3363228 h 6858000"/>
              <a:gd name="connsiteX3378" fmla="*/ 11560657 w 12192001"/>
              <a:gd name="connsiteY3378" fmla="*/ 3408298 h 6858000"/>
              <a:gd name="connsiteX3379" fmla="*/ 11565593 w 12192001"/>
              <a:gd name="connsiteY3379" fmla="*/ 3427077 h 6858000"/>
              <a:gd name="connsiteX3380" fmla="*/ 11571763 w 12192001"/>
              <a:gd name="connsiteY3380" fmla="*/ 3419565 h 6858000"/>
              <a:gd name="connsiteX3381" fmla="*/ 11571763 w 12192001"/>
              <a:gd name="connsiteY3381" fmla="*/ 3400786 h 6858000"/>
              <a:gd name="connsiteX3382" fmla="*/ 11575465 w 12192001"/>
              <a:gd name="connsiteY3382" fmla="*/ 3382007 h 6858000"/>
              <a:gd name="connsiteX3383" fmla="*/ 11581635 w 12192001"/>
              <a:gd name="connsiteY3383" fmla="*/ 3359472 h 6858000"/>
              <a:gd name="connsiteX3384" fmla="*/ 11585337 w 12192001"/>
              <a:gd name="connsiteY3384" fmla="*/ 3325669 h 6858000"/>
              <a:gd name="connsiteX3385" fmla="*/ 11585337 w 12192001"/>
              <a:gd name="connsiteY3385" fmla="*/ 3291866 h 6858000"/>
              <a:gd name="connsiteX3386" fmla="*/ 11584103 w 12192001"/>
              <a:gd name="connsiteY3386" fmla="*/ 3239284 h 6858000"/>
              <a:gd name="connsiteX3387" fmla="*/ 11585337 w 12192001"/>
              <a:gd name="connsiteY3387" fmla="*/ 3231773 h 6858000"/>
              <a:gd name="connsiteX3388" fmla="*/ 11589039 w 12192001"/>
              <a:gd name="connsiteY3388" fmla="*/ 3235528 h 6858000"/>
              <a:gd name="connsiteX3389" fmla="*/ 11591507 w 12192001"/>
              <a:gd name="connsiteY3389" fmla="*/ 3258064 h 6858000"/>
              <a:gd name="connsiteX3390" fmla="*/ 11600145 w 12192001"/>
              <a:gd name="connsiteY3390" fmla="*/ 3265575 h 6858000"/>
              <a:gd name="connsiteX3391" fmla="*/ 11601379 w 12192001"/>
              <a:gd name="connsiteY3391" fmla="*/ 3228017 h 6858000"/>
              <a:gd name="connsiteX3392" fmla="*/ 11602613 w 12192001"/>
              <a:gd name="connsiteY3392" fmla="*/ 3243040 h 6858000"/>
              <a:gd name="connsiteX3393" fmla="*/ 11602613 w 12192001"/>
              <a:gd name="connsiteY3393" fmla="*/ 3276843 h 6858000"/>
              <a:gd name="connsiteX3394" fmla="*/ 11606315 w 12192001"/>
              <a:gd name="connsiteY3394" fmla="*/ 3310646 h 6858000"/>
              <a:gd name="connsiteX3395" fmla="*/ 11613719 w 12192001"/>
              <a:gd name="connsiteY3395" fmla="*/ 3318157 h 6858000"/>
              <a:gd name="connsiteX3396" fmla="*/ 11617421 w 12192001"/>
              <a:gd name="connsiteY3396" fmla="*/ 3299378 h 6858000"/>
              <a:gd name="connsiteX3397" fmla="*/ 11616187 w 12192001"/>
              <a:gd name="connsiteY3397" fmla="*/ 3269331 h 6858000"/>
              <a:gd name="connsiteX3398" fmla="*/ 11613719 w 12192001"/>
              <a:gd name="connsiteY3398" fmla="*/ 3205482 h 6858000"/>
              <a:gd name="connsiteX3399" fmla="*/ 11614953 w 12192001"/>
              <a:gd name="connsiteY3399" fmla="*/ 3197970 h 6858000"/>
              <a:gd name="connsiteX3400" fmla="*/ 11616487 w 12192001"/>
              <a:gd name="connsiteY3400" fmla="*/ 3165284 h 6858000"/>
              <a:gd name="connsiteX3401" fmla="*/ 11617101 w 12192001"/>
              <a:gd name="connsiteY3401" fmla="*/ 3165545 h 6858000"/>
              <a:gd name="connsiteX3402" fmla="*/ 11630901 w 12192001"/>
              <a:gd name="connsiteY3402" fmla="*/ 3173343 h 6858000"/>
              <a:gd name="connsiteX3403" fmla="*/ 11630995 w 12192001"/>
              <a:gd name="connsiteY3403" fmla="*/ 3175435 h 6858000"/>
              <a:gd name="connsiteX3404" fmla="*/ 11630995 w 12192001"/>
              <a:gd name="connsiteY3404" fmla="*/ 3220505 h 6858000"/>
              <a:gd name="connsiteX3405" fmla="*/ 11633317 w 12192001"/>
              <a:gd name="connsiteY3405" fmla="*/ 3252288 h 6858000"/>
              <a:gd name="connsiteX3406" fmla="*/ 11632287 w 12192001"/>
              <a:gd name="connsiteY3406" fmla="*/ 3259413 h 6858000"/>
              <a:gd name="connsiteX3407" fmla="*/ 11651269 w 12192001"/>
              <a:gd name="connsiteY3407" fmla="*/ 3274432 h 6858000"/>
              <a:gd name="connsiteX3408" fmla="*/ 11651269 w 12192001"/>
              <a:gd name="connsiteY3408" fmla="*/ 3304469 h 6858000"/>
              <a:gd name="connsiteX3409" fmla="*/ 11632287 w 12192001"/>
              <a:gd name="connsiteY3409" fmla="*/ 3311979 h 6858000"/>
              <a:gd name="connsiteX3410" fmla="*/ 11620897 w 12192001"/>
              <a:gd name="connsiteY3410" fmla="*/ 3330752 h 6858000"/>
              <a:gd name="connsiteX3411" fmla="*/ 11613305 w 12192001"/>
              <a:gd name="connsiteY3411" fmla="*/ 3353281 h 6858000"/>
              <a:gd name="connsiteX3412" fmla="*/ 11628491 w 12192001"/>
              <a:gd name="connsiteY3412" fmla="*/ 3383319 h 6858000"/>
              <a:gd name="connsiteX3413" fmla="*/ 11658863 w 12192001"/>
              <a:gd name="connsiteY3413" fmla="*/ 3435885 h 6858000"/>
              <a:gd name="connsiteX3414" fmla="*/ 11651269 w 12192001"/>
              <a:gd name="connsiteY3414" fmla="*/ 3462168 h 6858000"/>
              <a:gd name="connsiteX3415" fmla="*/ 11636083 w 12192001"/>
              <a:gd name="connsiteY3415" fmla="*/ 3492206 h 6858000"/>
              <a:gd name="connsiteX3416" fmla="*/ 11639879 w 12192001"/>
              <a:gd name="connsiteY3416" fmla="*/ 3533508 h 6858000"/>
              <a:gd name="connsiteX3417" fmla="*/ 11651269 w 12192001"/>
              <a:gd name="connsiteY3417" fmla="*/ 3541017 h 6858000"/>
              <a:gd name="connsiteX3418" fmla="*/ 11632287 w 12192001"/>
              <a:gd name="connsiteY3418" fmla="*/ 3604847 h 6858000"/>
              <a:gd name="connsiteX3419" fmla="*/ 11632287 w 12192001"/>
              <a:gd name="connsiteY3419" fmla="*/ 3646150 h 6858000"/>
              <a:gd name="connsiteX3420" fmla="*/ 11628491 w 12192001"/>
              <a:gd name="connsiteY3420" fmla="*/ 3740018 h 6858000"/>
              <a:gd name="connsiteX3421" fmla="*/ 11624695 w 12192001"/>
              <a:gd name="connsiteY3421" fmla="*/ 3766301 h 6858000"/>
              <a:gd name="connsiteX3422" fmla="*/ 11628491 w 12192001"/>
              <a:gd name="connsiteY3422" fmla="*/ 3796339 h 6858000"/>
              <a:gd name="connsiteX3423" fmla="*/ 11628491 w 12192001"/>
              <a:gd name="connsiteY3423" fmla="*/ 3830131 h 6858000"/>
              <a:gd name="connsiteX3424" fmla="*/ 11651269 w 12192001"/>
              <a:gd name="connsiteY3424" fmla="*/ 3833886 h 6858000"/>
              <a:gd name="connsiteX3425" fmla="*/ 11662659 w 12192001"/>
              <a:gd name="connsiteY3425" fmla="*/ 3878943 h 6858000"/>
              <a:gd name="connsiteX3426" fmla="*/ 11658863 w 12192001"/>
              <a:gd name="connsiteY3426" fmla="*/ 3890207 h 6858000"/>
              <a:gd name="connsiteX3427" fmla="*/ 11670251 w 12192001"/>
              <a:gd name="connsiteY3427" fmla="*/ 3897716 h 6858000"/>
              <a:gd name="connsiteX3428" fmla="*/ 11681641 w 12192001"/>
              <a:gd name="connsiteY3428" fmla="*/ 3890207 h 6858000"/>
              <a:gd name="connsiteX3429" fmla="*/ 11677845 w 12192001"/>
              <a:gd name="connsiteY3429" fmla="*/ 3860169 h 6858000"/>
              <a:gd name="connsiteX3430" fmla="*/ 11685437 w 12192001"/>
              <a:gd name="connsiteY3430" fmla="*/ 3826376 h 6858000"/>
              <a:gd name="connsiteX3431" fmla="*/ 11708217 w 12192001"/>
              <a:gd name="connsiteY3431" fmla="*/ 3815112 h 6858000"/>
              <a:gd name="connsiteX3432" fmla="*/ 11715809 w 12192001"/>
              <a:gd name="connsiteY3432" fmla="*/ 3796339 h 6858000"/>
              <a:gd name="connsiteX3433" fmla="*/ 11700623 w 12192001"/>
              <a:gd name="connsiteY3433" fmla="*/ 3751282 h 6858000"/>
              <a:gd name="connsiteX3434" fmla="*/ 11700623 w 12192001"/>
              <a:gd name="connsiteY3434" fmla="*/ 3732508 h 6858000"/>
              <a:gd name="connsiteX3435" fmla="*/ 11712013 w 12192001"/>
              <a:gd name="connsiteY3435" fmla="*/ 3724999 h 6858000"/>
              <a:gd name="connsiteX3436" fmla="*/ 11730995 w 12192001"/>
              <a:gd name="connsiteY3436" fmla="*/ 3728754 h 6858000"/>
              <a:gd name="connsiteX3437" fmla="*/ 11746181 w 12192001"/>
              <a:gd name="connsiteY3437" fmla="*/ 3751282 h 6858000"/>
              <a:gd name="connsiteX3438" fmla="*/ 11753773 w 12192001"/>
              <a:gd name="connsiteY3438" fmla="*/ 3755037 h 6858000"/>
              <a:gd name="connsiteX3439" fmla="*/ 11757571 w 12192001"/>
              <a:gd name="connsiteY3439" fmla="*/ 3747527 h 6858000"/>
              <a:gd name="connsiteX3440" fmla="*/ 11753773 w 12192001"/>
              <a:gd name="connsiteY3440" fmla="*/ 3709980 h 6858000"/>
              <a:gd name="connsiteX3441" fmla="*/ 11753773 w 12192001"/>
              <a:gd name="connsiteY3441" fmla="*/ 3706225 h 6858000"/>
              <a:gd name="connsiteX3442" fmla="*/ 11761367 w 12192001"/>
              <a:gd name="connsiteY3442" fmla="*/ 3706225 h 6858000"/>
              <a:gd name="connsiteX3443" fmla="*/ 11772757 w 12192001"/>
              <a:gd name="connsiteY3443" fmla="*/ 3702471 h 6858000"/>
              <a:gd name="connsiteX3444" fmla="*/ 11772757 w 12192001"/>
              <a:gd name="connsiteY3444" fmla="*/ 3676188 h 6858000"/>
              <a:gd name="connsiteX3445" fmla="*/ 11784145 w 12192001"/>
              <a:gd name="connsiteY3445" fmla="*/ 3709980 h 6858000"/>
              <a:gd name="connsiteX3446" fmla="*/ 11795535 w 12192001"/>
              <a:gd name="connsiteY3446" fmla="*/ 3713735 h 6858000"/>
              <a:gd name="connsiteX3447" fmla="*/ 11818313 w 12192001"/>
              <a:gd name="connsiteY3447" fmla="*/ 3724999 h 6858000"/>
              <a:gd name="connsiteX3448" fmla="*/ 11818313 w 12192001"/>
              <a:gd name="connsiteY3448" fmla="*/ 3740018 h 6858000"/>
              <a:gd name="connsiteX3449" fmla="*/ 11825907 w 12192001"/>
              <a:gd name="connsiteY3449" fmla="*/ 3740018 h 6858000"/>
              <a:gd name="connsiteX3450" fmla="*/ 11829703 w 12192001"/>
              <a:gd name="connsiteY3450" fmla="*/ 3740018 h 6858000"/>
              <a:gd name="connsiteX3451" fmla="*/ 11844889 w 12192001"/>
              <a:gd name="connsiteY3451" fmla="*/ 3668678 h 6858000"/>
              <a:gd name="connsiteX3452" fmla="*/ 11863871 w 12192001"/>
              <a:gd name="connsiteY3452" fmla="*/ 3623621 h 6858000"/>
              <a:gd name="connsiteX3453" fmla="*/ 11871465 w 12192001"/>
              <a:gd name="connsiteY3453" fmla="*/ 3616111 h 6858000"/>
              <a:gd name="connsiteX3454" fmla="*/ 11879057 w 12192001"/>
              <a:gd name="connsiteY3454" fmla="*/ 3627376 h 6858000"/>
              <a:gd name="connsiteX3455" fmla="*/ 11879057 w 12192001"/>
              <a:gd name="connsiteY3455" fmla="*/ 3661169 h 6858000"/>
              <a:gd name="connsiteX3456" fmla="*/ 11882853 w 12192001"/>
              <a:gd name="connsiteY3456" fmla="*/ 3668678 h 6858000"/>
              <a:gd name="connsiteX3457" fmla="*/ 11890447 w 12192001"/>
              <a:gd name="connsiteY3457" fmla="*/ 3664923 h 6858000"/>
              <a:gd name="connsiteX3458" fmla="*/ 11898039 w 12192001"/>
              <a:gd name="connsiteY3458" fmla="*/ 3642395 h 6858000"/>
              <a:gd name="connsiteX3459" fmla="*/ 11898039 w 12192001"/>
              <a:gd name="connsiteY3459" fmla="*/ 3608602 h 6858000"/>
              <a:gd name="connsiteX3460" fmla="*/ 11913225 w 12192001"/>
              <a:gd name="connsiteY3460" fmla="*/ 3604847 h 6858000"/>
              <a:gd name="connsiteX3461" fmla="*/ 11920819 w 12192001"/>
              <a:gd name="connsiteY3461" fmla="*/ 3604847 h 6858000"/>
              <a:gd name="connsiteX3462" fmla="*/ 11943597 w 12192001"/>
              <a:gd name="connsiteY3462" fmla="*/ 3661169 h 6858000"/>
              <a:gd name="connsiteX3463" fmla="*/ 11936005 w 12192001"/>
              <a:gd name="connsiteY3463" fmla="*/ 3792584 h 6858000"/>
              <a:gd name="connsiteX3464" fmla="*/ 11943597 w 12192001"/>
              <a:gd name="connsiteY3464" fmla="*/ 3811358 h 6858000"/>
              <a:gd name="connsiteX3465" fmla="*/ 11951191 w 12192001"/>
              <a:gd name="connsiteY3465" fmla="*/ 3792584 h 6858000"/>
              <a:gd name="connsiteX3466" fmla="*/ 11958783 w 12192001"/>
              <a:gd name="connsiteY3466" fmla="*/ 3747527 h 6858000"/>
              <a:gd name="connsiteX3467" fmla="*/ 11958783 w 12192001"/>
              <a:gd name="connsiteY3467" fmla="*/ 3698716 h 6858000"/>
              <a:gd name="connsiteX3468" fmla="*/ 11962579 w 12192001"/>
              <a:gd name="connsiteY3468" fmla="*/ 3623621 h 6858000"/>
              <a:gd name="connsiteX3469" fmla="*/ 12011933 w 12192001"/>
              <a:gd name="connsiteY3469" fmla="*/ 3495960 h 6858000"/>
              <a:gd name="connsiteX3470" fmla="*/ 12023323 w 12192001"/>
              <a:gd name="connsiteY3470" fmla="*/ 3450904 h 6858000"/>
              <a:gd name="connsiteX3471" fmla="*/ 12027119 w 12192001"/>
              <a:gd name="connsiteY3471" fmla="*/ 3435885 h 6858000"/>
              <a:gd name="connsiteX3472" fmla="*/ 12034713 w 12192001"/>
              <a:gd name="connsiteY3472" fmla="*/ 3450904 h 6858000"/>
              <a:gd name="connsiteX3473" fmla="*/ 12034713 w 12192001"/>
              <a:gd name="connsiteY3473" fmla="*/ 3646150 h 6858000"/>
              <a:gd name="connsiteX3474" fmla="*/ 12072677 w 12192001"/>
              <a:gd name="connsiteY3474" fmla="*/ 3702471 h 6858000"/>
              <a:gd name="connsiteX3475" fmla="*/ 12080269 w 12192001"/>
              <a:gd name="connsiteY3475" fmla="*/ 3702471 h 6858000"/>
              <a:gd name="connsiteX3476" fmla="*/ 12110641 w 12192001"/>
              <a:gd name="connsiteY3476" fmla="*/ 3687452 h 6858000"/>
              <a:gd name="connsiteX3477" fmla="*/ 12133421 w 12192001"/>
              <a:gd name="connsiteY3477" fmla="*/ 3664923 h 6858000"/>
              <a:gd name="connsiteX3478" fmla="*/ 12178979 w 12192001"/>
              <a:gd name="connsiteY3478" fmla="*/ 3631130 h 6858000"/>
              <a:gd name="connsiteX3479" fmla="*/ 12192001 w 12192001"/>
              <a:gd name="connsiteY3479" fmla="*/ 3625560 h 6858000"/>
              <a:gd name="connsiteX3480" fmla="*/ 12192001 w 12192001"/>
              <a:gd name="connsiteY3480" fmla="*/ 6858000 h 6858000"/>
              <a:gd name="connsiteX3481" fmla="*/ 0 w 12192001"/>
              <a:gd name="connsiteY34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</a:cxnLst>
            <a:rect l="l" t="t" r="r" b="b"/>
            <a:pathLst>
              <a:path w="12192001" h="6858000">
                <a:moveTo>
                  <a:pt x="9190279" y="3229905"/>
                </a:moveTo>
                <a:lnTo>
                  <a:pt x="9200621" y="3239530"/>
                </a:lnTo>
                <a:lnTo>
                  <a:pt x="9197049" y="3257486"/>
                </a:lnTo>
                <a:cubicBezTo>
                  <a:pt x="9193251" y="3265465"/>
                  <a:pt x="9187557" y="3272036"/>
                  <a:pt x="9179965" y="3277668"/>
                </a:cubicBezTo>
                <a:cubicBezTo>
                  <a:pt x="9179965" y="3288932"/>
                  <a:pt x="9179965" y="3300196"/>
                  <a:pt x="9179965" y="3311460"/>
                </a:cubicBezTo>
                <a:cubicBezTo>
                  <a:pt x="9179965" y="3318970"/>
                  <a:pt x="9176169" y="3318970"/>
                  <a:pt x="9172371" y="3322724"/>
                </a:cubicBezTo>
                <a:cubicBezTo>
                  <a:pt x="9168575" y="3326479"/>
                  <a:pt x="9164779" y="3322724"/>
                  <a:pt x="9160983" y="3318970"/>
                </a:cubicBezTo>
                <a:cubicBezTo>
                  <a:pt x="9153389" y="3313338"/>
                  <a:pt x="9149593" y="3310522"/>
                  <a:pt x="9149117" y="3307236"/>
                </a:cubicBezTo>
                <a:cubicBezTo>
                  <a:pt x="9148643" y="3303951"/>
                  <a:pt x="9151491" y="3300196"/>
                  <a:pt x="9157185" y="3292687"/>
                </a:cubicBezTo>
                <a:cubicBezTo>
                  <a:pt x="9160983" y="3288932"/>
                  <a:pt x="9172371" y="3277668"/>
                  <a:pt x="9176169" y="3277668"/>
                </a:cubicBezTo>
                <a:lnTo>
                  <a:pt x="9175531" y="3264129"/>
                </a:lnTo>
                <a:lnTo>
                  <a:pt x="9178889" y="3267452"/>
                </a:lnTo>
                <a:cubicBezTo>
                  <a:pt x="9190279" y="3259943"/>
                  <a:pt x="9186483" y="3241169"/>
                  <a:pt x="9190279" y="3229905"/>
                </a:cubicBezTo>
                <a:close/>
                <a:moveTo>
                  <a:pt x="2427530" y="3229904"/>
                </a:moveTo>
                <a:lnTo>
                  <a:pt x="2437871" y="3239529"/>
                </a:lnTo>
                <a:lnTo>
                  <a:pt x="2434299" y="3257485"/>
                </a:lnTo>
                <a:cubicBezTo>
                  <a:pt x="2430502" y="3265464"/>
                  <a:pt x="2424808" y="3272035"/>
                  <a:pt x="2417215" y="3277667"/>
                </a:cubicBezTo>
                <a:cubicBezTo>
                  <a:pt x="2417215" y="3288931"/>
                  <a:pt x="2417215" y="3300195"/>
                  <a:pt x="2417215" y="3311459"/>
                </a:cubicBezTo>
                <a:cubicBezTo>
                  <a:pt x="2417215" y="3318969"/>
                  <a:pt x="2413419" y="3318969"/>
                  <a:pt x="2409622" y="3322723"/>
                </a:cubicBezTo>
                <a:cubicBezTo>
                  <a:pt x="2405826" y="3326478"/>
                  <a:pt x="2402029" y="3322723"/>
                  <a:pt x="2398233" y="3318969"/>
                </a:cubicBezTo>
                <a:cubicBezTo>
                  <a:pt x="2390640" y="3313337"/>
                  <a:pt x="2386844" y="3310521"/>
                  <a:pt x="2386368" y="3307235"/>
                </a:cubicBezTo>
                <a:cubicBezTo>
                  <a:pt x="2385894" y="3303950"/>
                  <a:pt x="2388741" y="3300195"/>
                  <a:pt x="2394436" y="3292686"/>
                </a:cubicBezTo>
                <a:cubicBezTo>
                  <a:pt x="2398233" y="3288931"/>
                  <a:pt x="2409622" y="3277667"/>
                  <a:pt x="2413419" y="3277667"/>
                </a:cubicBezTo>
                <a:lnTo>
                  <a:pt x="2412782" y="3264128"/>
                </a:lnTo>
                <a:lnTo>
                  <a:pt x="2416140" y="3267451"/>
                </a:lnTo>
                <a:cubicBezTo>
                  <a:pt x="2427530" y="3259942"/>
                  <a:pt x="2423734" y="3241168"/>
                  <a:pt x="2427530" y="3229904"/>
                </a:cubicBezTo>
                <a:close/>
                <a:moveTo>
                  <a:pt x="9175093" y="3213128"/>
                </a:moveTo>
                <a:lnTo>
                  <a:pt x="9175093" y="3219648"/>
                </a:lnTo>
                <a:lnTo>
                  <a:pt x="9174269" y="3216184"/>
                </a:lnTo>
                <a:close/>
                <a:moveTo>
                  <a:pt x="2412344" y="3213127"/>
                </a:moveTo>
                <a:lnTo>
                  <a:pt x="2412344" y="3219647"/>
                </a:lnTo>
                <a:lnTo>
                  <a:pt x="2411520" y="3216183"/>
                </a:lnTo>
                <a:close/>
                <a:moveTo>
                  <a:pt x="7852245" y="3203298"/>
                </a:moveTo>
                <a:lnTo>
                  <a:pt x="7858997" y="3216262"/>
                </a:lnTo>
                <a:lnTo>
                  <a:pt x="7855917" y="3225149"/>
                </a:lnTo>
                <a:lnTo>
                  <a:pt x="7845721" y="3215065"/>
                </a:lnTo>
                <a:close/>
                <a:moveTo>
                  <a:pt x="1089495" y="3203297"/>
                </a:moveTo>
                <a:lnTo>
                  <a:pt x="1096247" y="3216261"/>
                </a:lnTo>
                <a:lnTo>
                  <a:pt x="1093167" y="3225148"/>
                </a:lnTo>
                <a:lnTo>
                  <a:pt x="1082971" y="3215064"/>
                </a:lnTo>
                <a:close/>
                <a:moveTo>
                  <a:pt x="8412877" y="3194537"/>
                </a:moveTo>
                <a:lnTo>
                  <a:pt x="8412877" y="3197366"/>
                </a:lnTo>
                <a:cubicBezTo>
                  <a:pt x="8416673" y="3201120"/>
                  <a:pt x="8420471" y="3201120"/>
                  <a:pt x="8424267" y="3200651"/>
                </a:cubicBezTo>
                <a:lnTo>
                  <a:pt x="8429293" y="3200858"/>
                </a:lnTo>
                <a:lnTo>
                  <a:pt x="8429293" y="3219288"/>
                </a:lnTo>
                <a:cubicBezTo>
                  <a:pt x="8429293" y="3226798"/>
                  <a:pt x="8425497" y="3226798"/>
                  <a:pt x="8421701" y="3230552"/>
                </a:cubicBezTo>
                <a:cubicBezTo>
                  <a:pt x="8417905" y="3234307"/>
                  <a:pt x="8414107" y="3230552"/>
                  <a:pt x="8410311" y="3226798"/>
                </a:cubicBezTo>
                <a:cubicBezTo>
                  <a:pt x="8402719" y="3221166"/>
                  <a:pt x="8398921" y="3218350"/>
                  <a:pt x="8398447" y="3215064"/>
                </a:cubicBezTo>
                <a:cubicBezTo>
                  <a:pt x="8397973" y="3211779"/>
                  <a:pt x="8400821" y="3208024"/>
                  <a:pt x="8406515" y="3200515"/>
                </a:cubicBezTo>
                <a:close/>
                <a:moveTo>
                  <a:pt x="1650128" y="3194536"/>
                </a:moveTo>
                <a:lnTo>
                  <a:pt x="1650128" y="3197365"/>
                </a:lnTo>
                <a:cubicBezTo>
                  <a:pt x="1653924" y="3201119"/>
                  <a:pt x="1657721" y="3201119"/>
                  <a:pt x="1661517" y="3200650"/>
                </a:cubicBezTo>
                <a:lnTo>
                  <a:pt x="1666544" y="3200857"/>
                </a:lnTo>
                <a:lnTo>
                  <a:pt x="1666544" y="3219287"/>
                </a:lnTo>
                <a:cubicBezTo>
                  <a:pt x="1666544" y="3226797"/>
                  <a:pt x="1662748" y="3226797"/>
                  <a:pt x="1658951" y="3230551"/>
                </a:cubicBezTo>
                <a:cubicBezTo>
                  <a:pt x="1655155" y="3234306"/>
                  <a:pt x="1651358" y="3230551"/>
                  <a:pt x="1647562" y="3226797"/>
                </a:cubicBezTo>
                <a:cubicBezTo>
                  <a:pt x="1639969" y="3221165"/>
                  <a:pt x="1636172" y="3218349"/>
                  <a:pt x="1635698" y="3215063"/>
                </a:cubicBezTo>
                <a:cubicBezTo>
                  <a:pt x="1635223" y="3211778"/>
                  <a:pt x="1638071" y="3208023"/>
                  <a:pt x="1643765" y="3200514"/>
                </a:cubicBezTo>
                <a:close/>
                <a:moveTo>
                  <a:pt x="5750363" y="3186884"/>
                </a:moveTo>
                <a:lnTo>
                  <a:pt x="5752736" y="3195581"/>
                </a:lnTo>
                <a:cubicBezTo>
                  <a:pt x="5752736" y="3199336"/>
                  <a:pt x="5756533" y="3199336"/>
                  <a:pt x="5760329" y="3199336"/>
                </a:cubicBezTo>
                <a:cubicBezTo>
                  <a:pt x="5767922" y="3210600"/>
                  <a:pt x="5779311" y="3221864"/>
                  <a:pt x="5775515" y="3233129"/>
                </a:cubicBezTo>
                <a:cubicBezTo>
                  <a:pt x="5775515" y="3244393"/>
                  <a:pt x="5771718" y="3259412"/>
                  <a:pt x="5756533" y="3266921"/>
                </a:cubicBezTo>
                <a:cubicBezTo>
                  <a:pt x="5755584" y="3266921"/>
                  <a:pt x="5753448" y="3270910"/>
                  <a:pt x="5750838" y="3276953"/>
                </a:cubicBezTo>
                <a:lnTo>
                  <a:pt x="5744252" y="3294186"/>
                </a:lnTo>
                <a:lnTo>
                  <a:pt x="5750363" y="3250199"/>
                </a:lnTo>
                <a:close/>
                <a:moveTo>
                  <a:pt x="11637003" y="3176791"/>
                </a:moveTo>
                <a:lnTo>
                  <a:pt x="11643677" y="3180563"/>
                </a:lnTo>
                <a:cubicBezTo>
                  <a:pt x="11647473" y="3184318"/>
                  <a:pt x="11647473" y="3188073"/>
                  <a:pt x="11647473" y="3191828"/>
                </a:cubicBezTo>
                <a:cubicBezTo>
                  <a:pt x="11641779" y="3197460"/>
                  <a:pt x="11640829" y="3204969"/>
                  <a:pt x="11640355" y="3212478"/>
                </a:cubicBezTo>
                <a:lnTo>
                  <a:pt x="11637045" y="3228481"/>
                </a:lnTo>
                <a:lnTo>
                  <a:pt x="11636395" y="3190458"/>
                </a:lnTo>
                <a:close/>
                <a:moveTo>
                  <a:pt x="4874254" y="3176790"/>
                </a:moveTo>
                <a:lnTo>
                  <a:pt x="4880927" y="3180562"/>
                </a:lnTo>
                <a:cubicBezTo>
                  <a:pt x="4884723" y="3184317"/>
                  <a:pt x="4884723" y="3188072"/>
                  <a:pt x="4884723" y="3191827"/>
                </a:cubicBezTo>
                <a:cubicBezTo>
                  <a:pt x="4879029" y="3197459"/>
                  <a:pt x="4878080" y="3204968"/>
                  <a:pt x="4877605" y="3212477"/>
                </a:cubicBezTo>
                <a:lnTo>
                  <a:pt x="4874296" y="3228480"/>
                </a:lnTo>
                <a:lnTo>
                  <a:pt x="4873645" y="3190457"/>
                </a:lnTo>
                <a:close/>
                <a:moveTo>
                  <a:pt x="10392817" y="3171625"/>
                </a:moveTo>
                <a:lnTo>
                  <a:pt x="10396461" y="3174087"/>
                </a:lnTo>
                <a:lnTo>
                  <a:pt x="10396461" y="3189386"/>
                </a:lnTo>
                <a:lnTo>
                  <a:pt x="10393503" y="3177853"/>
                </a:lnTo>
                <a:close/>
                <a:moveTo>
                  <a:pt x="3630068" y="3171624"/>
                </a:moveTo>
                <a:lnTo>
                  <a:pt x="3633711" y="3174086"/>
                </a:lnTo>
                <a:lnTo>
                  <a:pt x="3633711" y="3189385"/>
                </a:lnTo>
                <a:lnTo>
                  <a:pt x="3630753" y="3177852"/>
                </a:lnTo>
                <a:close/>
                <a:moveTo>
                  <a:pt x="7874279" y="3156322"/>
                </a:moveTo>
                <a:lnTo>
                  <a:pt x="7883925" y="3176805"/>
                </a:lnTo>
                <a:lnTo>
                  <a:pt x="7876567" y="3185497"/>
                </a:lnTo>
                <a:lnTo>
                  <a:pt x="7876567" y="3191004"/>
                </a:lnTo>
                <a:lnTo>
                  <a:pt x="7868940" y="3192268"/>
                </a:lnTo>
                <a:lnTo>
                  <a:pt x="7861201" y="3193551"/>
                </a:lnTo>
                <a:lnTo>
                  <a:pt x="7863280" y="3191598"/>
                </a:lnTo>
                <a:cubicBezTo>
                  <a:pt x="7867076" y="3188313"/>
                  <a:pt x="7870872" y="3185497"/>
                  <a:pt x="7872771" y="3185497"/>
                </a:cubicBezTo>
                <a:cubicBezTo>
                  <a:pt x="7868974" y="3177987"/>
                  <a:pt x="7869923" y="3171416"/>
                  <a:pt x="7871821" y="3165315"/>
                </a:cubicBezTo>
                <a:close/>
                <a:moveTo>
                  <a:pt x="1111529" y="3156321"/>
                </a:moveTo>
                <a:lnTo>
                  <a:pt x="1121175" y="3176804"/>
                </a:lnTo>
                <a:lnTo>
                  <a:pt x="1113817" y="3185496"/>
                </a:lnTo>
                <a:lnTo>
                  <a:pt x="1113817" y="3191003"/>
                </a:lnTo>
                <a:lnTo>
                  <a:pt x="1106190" y="3192267"/>
                </a:lnTo>
                <a:lnTo>
                  <a:pt x="1098451" y="3193550"/>
                </a:lnTo>
                <a:lnTo>
                  <a:pt x="1100530" y="3191597"/>
                </a:lnTo>
                <a:cubicBezTo>
                  <a:pt x="1104326" y="3188312"/>
                  <a:pt x="1108122" y="3185496"/>
                  <a:pt x="1110021" y="3185496"/>
                </a:cubicBezTo>
                <a:cubicBezTo>
                  <a:pt x="1106224" y="3177986"/>
                  <a:pt x="1107173" y="3171415"/>
                  <a:pt x="1109071" y="3165314"/>
                </a:cubicBezTo>
                <a:close/>
                <a:moveTo>
                  <a:pt x="8704705" y="3121474"/>
                </a:moveTo>
                <a:lnTo>
                  <a:pt x="8709203" y="3131233"/>
                </a:lnTo>
                <a:cubicBezTo>
                  <a:pt x="8720593" y="3142498"/>
                  <a:pt x="8724389" y="3157517"/>
                  <a:pt x="8712999" y="3168781"/>
                </a:cubicBezTo>
                <a:lnTo>
                  <a:pt x="8702069" y="3192652"/>
                </a:lnTo>
                <a:lnTo>
                  <a:pt x="8702069" y="3166917"/>
                </a:lnTo>
                <a:close/>
                <a:moveTo>
                  <a:pt x="1941955" y="3121473"/>
                </a:moveTo>
                <a:lnTo>
                  <a:pt x="1946453" y="3131232"/>
                </a:lnTo>
                <a:cubicBezTo>
                  <a:pt x="1957843" y="3142497"/>
                  <a:pt x="1961639" y="3157516"/>
                  <a:pt x="1950250" y="3168780"/>
                </a:cubicBezTo>
                <a:lnTo>
                  <a:pt x="1939320" y="3192651"/>
                </a:lnTo>
                <a:lnTo>
                  <a:pt x="1939320" y="3166916"/>
                </a:lnTo>
                <a:close/>
                <a:moveTo>
                  <a:pt x="11619889" y="3062759"/>
                </a:moveTo>
                <a:cubicBezTo>
                  <a:pt x="11621123" y="3062759"/>
                  <a:pt x="11621123" y="3062759"/>
                  <a:pt x="11621123" y="3062759"/>
                </a:cubicBezTo>
                <a:cubicBezTo>
                  <a:pt x="11622357" y="3062759"/>
                  <a:pt x="11623591" y="3062759"/>
                  <a:pt x="11623591" y="3066515"/>
                </a:cubicBezTo>
                <a:cubicBezTo>
                  <a:pt x="11623591" y="3070271"/>
                  <a:pt x="11623591" y="3074027"/>
                  <a:pt x="11623591" y="3077782"/>
                </a:cubicBezTo>
                <a:lnTo>
                  <a:pt x="11623591" y="3134854"/>
                </a:lnTo>
                <a:lnTo>
                  <a:pt x="11617487" y="3143274"/>
                </a:lnTo>
                <a:lnTo>
                  <a:pt x="11619889" y="3066515"/>
                </a:lnTo>
                <a:cubicBezTo>
                  <a:pt x="11619889" y="3066515"/>
                  <a:pt x="11619889" y="3062759"/>
                  <a:pt x="11619889" y="3062759"/>
                </a:cubicBezTo>
                <a:close/>
                <a:moveTo>
                  <a:pt x="4857140" y="3062758"/>
                </a:moveTo>
                <a:cubicBezTo>
                  <a:pt x="4858374" y="3062758"/>
                  <a:pt x="4858374" y="3062758"/>
                  <a:pt x="4858374" y="3062758"/>
                </a:cubicBezTo>
                <a:cubicBezTo>
                  <a:pt x="4859608" y="3062758"/>
                  <a:pt x="4860842" y="3062758"/>
                  <a:pt x="4860842" y="3066514"/>
                </a:cubicBezTo>
                <a:cubicBezTo>
                  <a:pt x="4860842" y="3070270"/>
                  <a:pt x="4860842" y="3074026"/>
                  <a:pt x="4860842" y="3077781"/>
                </a:cubicBezTo>
                <a:lnTo>
                  <a:pt x="4860842" y="3134853"/>
                </a:lnTo>
                <a:lnTo>
                  <a:pt x="4854738" y="3143273"/>
                </a:lnTo>
                <a:lnTo>
                  <a:pt x="4857140" y="3066514"/>
                </a:lnTo>
                <a:cubicBezTo>
                  <a:pt x="4857140" y="3066514"/>
                  <a:pt x="4857140" y="3062758"/>
                  <a:pt x="4857140" y="3062758"/>
                </a:cubicBezTo>
                <a:close/>
                <a:moveTo>
                  <a:pt x="11421763" y="3062275"/>
                </a:moveTo>
                <a:lnTo>
                  <a:pt x="11427357" y="3092699"/>
                </a:lnTo>
                <a:cubicBezTo>
                  <a:pt x="11427357" y="3100209"/>
                  <a:pt x="11434949" y="3103963"/>
                  <a:pt x="11442543" y="3103963"/>
                </a:cubicBezTo>
                <a:lnTo>
                  <a:pt x="11444773" y="3102615"/>
                </a:lnTo>
                <a:lnTo>
                  <a:pt x="11442463" y="3116733"/>
                </a:lnTo>
                <a:cubicBezTo>
                  <a:pt x="11442463" y="3184318"/>
                  <a:pt x="11442463" y="3255658"/>
                  <a:pt x="11442463" y="3323243"/>
                </a:cubicBezTo>
                <a:cubicBezTo>
                  <a:pt x="11442463" y="3345771"/>
                  <a:pt x="11438667" y="3364545"/>
                  <a:pt x="11419685" y="3375809"/>
                </a:cubicBezTo>
                <a:cubicBezTo>
                  <a:pt x="11412093" y="3372054"/>
                  <a:pt x="11412093" y="3364545"/>
                  <a:pt x="11408295" y="3360790"/>
                </a:cubicBezTo>
                <a:cubicBezTo>
                  <a:pt x="11404499" y="3349526"/>
                  <a:pt x="11402601" y="3342016"/>
                  <a:pt x="11404499" y="3336384"/>
                </a:cubicBezTo>
                <a:cubicBezTo>
                  <a:pt x="11406397" y="3330752"/>
                  <a:pt x="11412093" y="3326997"/>
                  <a:pt x="11423481" y="3323243"/>
                </a:cubicBezTo>
                <a:cubicBezTo>
                  <a:pt x="11431075" y="3319488"/>
                  <a:pt x="11431075" y="3315734"/>
                  <a:pt x="11427277" y="3311979"/>
                </a:cubicBezTo>
                <a:cubicBezTo>
                  <a:pt x="11419685" y="3300715"/>
                  <a:pt x="11423481" y="3285696"/>
                  <a:pt x="11423481" y="3274432"/>
                </a:cubicBezTo>
                <a:cubicBezTo>
                  <a:pt x="11423481" y="3251903"/>
                  <a:pt x="11423481" y="3233130"/>
                  <a:pt x="11412093" y="3210601"/>
                </a:cubicBezTo>
                <a:cubicBezTo>
                  <a:pt x="11408295" y="3203092"/>
                  <a:pt x="11404499" y="3188073"/>
                  <a:pt x="11408295" y="3184318"/>
                </a:cubicBezTo>
                <a:cubicBezTo>
                  <a:pt x="11419685" y="3169299"/>
                  <a:pt x="11412093" y="3150526"/>
                  <a:pt x="11419685" y="3139262"/>
                </a:cubicBezTo>
                <a:cubicBezTo>
                  <a:pt x="11423481" y="3131752"/>
                  <a:pt x="11423481" y="3124243"/>
                  <a:pt x="11419685" y="3116733"/>
                </a:cubicBezTo>
                <a:cubicBezTo>
                  <a:pt x="11412093" y="3101714"/>
                  <a:pt x="11412093" y="3090450"/>
                  <a:pt x="11419685" y="3075431"/>
                </a:cubicBezTo>
                <a:close/>
                <a:moveTo>
                  <a:pt x="4659014" y="3062274"/>
                </a:moveTo>
                <a:lnTo>
                  <a:pt x="4664607" y="3092698"/>
                </a:lnTo>
                <a:cubicBezTo>
                  <a:pt x="4664607" y="3100208"/>
                  <a:pt x="4672200" y="3103962"/>
                  <a:pt x="4679793" y="3103962"/>
                </a:cubicBezTo>
                <a:lnTo>
                  <a:pt x="4682023" y="3102614"/>
                </a:lnTo>
                <a:lnTo>
                  <a:pt x="4679714" y="3116732"/>
                </a:lnTo>
                <a:cubicBezTo>
                  <a:pt x="4679714" y="3184317"/>
                  <a:pt x="4679714" y="3255657"/>
                  <a:pt x="4679714" y="3323242"/>
                </a:cubicBezTo>
                <a:cubicBezTo>
                  <a:pt x="4679714" y="3345770"/>
                  <a:pt x="4675918" y="3364544"/>
                  <a:pt x="4656936" y="3375808"/>
                </a:cubicBezTo>
                <a:cubicBezTo>
                  <a:pt x="4649344" y="3372053"/>
                  <a:pt x="4649344" y="3364544"/>
                  <a:pt x="4645546" y="3360789"/>
                </a:cubicBezTo>
                <a:cubicBezTo>
                  <a:pt x="4641750" y="3349525"/>
                  <a:pt x="4639851" y="3342015"/>
                  <a:pt x="4641750" y="3336383"/>
                </a:cubicBezTo>
                <a:cubicBezTo>
                  <a:pt x="4643648" y="3330751"/>
                  <a:pt x="4649344" y="3326996"/>
                  <a:pt x="4660732" y="3323242"/>
                </a:cubicBezTo>
                <a:cubicBezTo>
                  <a:pt x="4668325" y="3319487"/>
                  <a:pt x="4668325" y="3315733"/>
                  <a:pt x="4664528" y="3311978"/>
                </a:cubicBezTo>
                <a:cubicBezTo>
                  <a:pt x="4656936" y="3300714"/>
                  <a:pt x="4660732" y="3285695"/>
                  <a:pt x="4660732" y="3274431"/>
                </a:cubicBezTo>
                <a:cubicBezTo>
                  <a:pt x="4660732" y="3251902"/>
                  <a:pt x="4660732" y="3233129"/>
                  <a:pt x="4649344" y="3210600"/>
                </a:cubicBezTo>
                <a:cubicBezTo>
                  <a:pt x="4645546" y="3203091"/>
                  <a:pt x="4641750" y="3188072"/>
                  <a:pt x="4645546" y="3184317"/>
                </a:cubicBezTo>
                <a:cubicBezTo>
                  <a:pt x="4656936" y="3169298"/>
                  <a:pt x="4649344" y="3150525"/>
                  <a:pt x="4656936" y="3139261"/>
                </a:cubicBezTo>
                <a:cubicBezTo>
                  <a:pt x="4660732" y="3131751"/>
                  <a:pt x="4660732" y="3124242"/>
                  <a:pt x="4656936" y="3116732"/>
                </a:cubicBezTo>
                <a:cubicBezTo>
                  <a:pt x="4649344" y="3101713"/>
                  <a:pt x="4649344" y="3090449"/>
                  <a:pt x="4656936" y="3075430"/>
                </a:cubicBezTo>
                <a:close/>
                <a:moveTo>
                  <a:pt x="6510010" y="2989021"/>
                </a:moveTo>
                <a:lnTo>
                  <a:pt x="6510606" y="3000336"/>
                </a:lnTo>
                <a:lnTo>
                  <a:pt x="6510360" y="3002132"/>
                </a:lnTo>
                <a:lnTo>
                  <a:pt x="6510068" y="2995024"/>
                </a:lnTo>
                <a:close/>
                <a:moveTo>
                  <a:pt x="11419763" y="2983812"/>
                </a:moveTo>
                <a:cubicBezTo>
                  <a:pt x="11419763" y="3010095"/>
                  <a:pt x="11419763" y="3028869"/>
                  <a:pt x="11419763" y="3051397"/>
                </a:cubicBezTo>
                <a:lnTo>
                  <a:pt x="11420905" y="3057605"/>
                </a:lnTo>
                <a:lnTo>
                  <a:pt x="11415889" y="3045393"/>
                </a:lnTo>
                <a:lnTo>
                  <a:pt x="11402023" y="3020131"/>
                </a:lnTo>
                <a:lnTo>
                  <a:pt x="11404577" y="3017604"/>
                </a:lnTo>
                <a:cubicBezTo>
                  <a:pt x="11405527" y="3015727"/>
                  <a:pt x="11406477" y="3013850"/>
                  <a:pt x="11408375" y="3013850"/>
                </a:cubicBezTo>
                <a:cubicBezTo>
                  <a:pt x="11415967" y="3006341"/>
                  <a:pt x="11412171" y="2995076"/>
                  <a:pt x="11419763" y="2983812"/>
                </a:cubicBezTo>
                <a:close/>
                <a:moveTo>
                  <a:pt x="4657014" y="2983811"/>
                </a:moveTo>
                <a:cubicBezTo>
                  <a:pt x="4657014" y="3010094"/>
                  <a:pt x="4657014" y="3028868"/>
                  <a:pt x="4657014" y="3051396"/>
                </a:cubicBezTo>
                <a:lnTo>
                  <a:pt x="4658156" y="3057604"/>
                </a:lnTo>
                <a:lnTo>
                  <a:pt x="4653139" y="3045392"/>
                </a:lnTo>
                <a:lnTo>
                  <a:pt x="4639273" y="3020130"/>
                </a:lnTo>
                <a:lnTo>
                  <a:pt x="4641828" y="3017603"/>
                </a:lnTo>
                <a:cubicBezTo>
                  <a:pt x="4642777" y="3015726"/>
                  <a:pt x="4643727" y="3013849"/>
                  <a:pt x="4645625" y="3013849"/>
                </a:cubicBezTo>
                <a:cubicBezTo>
                  <a:pt x="4653218" y="3006340"/>
                  <a:pt x="4649421" y="2995075"/>
                  <a:pt x="4657014" y="2983811"/>
                </a:cubicBezTo>
                <a:close/>
                <a:moveTo>
                  <a:pt x="5748564" y="2975947"/>
                </a:moveTo>
                <a:lnTo>
                  <a:pt x="5752736" y="2996581"/>
                </a:lnTo>
                <a:cubicBezTo>
                  <a:pt x="5752736" y="2996581"/>
                  <a:pt x="5756533" y="3000336"/>
                  <a:pt x="5760329" y="3000336"/>
                </a:cubicBezTo>
                <a:cubicBezTo>
                  <a:pt x="5764126" y="3007845"/>
                  <a:pt x="5767922" y="3011600"/>
                  <a:pt x="5771718" y="3015355"/>
                </a:cubicBezTo>
                <a:cubicBezTo>
                  <a:pt x="5786904" y="3030374"/>
                  <a:pt x="5786904" y="3045392"/>
                  <a:pt x="5775515" y="3064166"/>
                </a:cubicBezTo>
                <a:cubicBezTo>
                  <a:pt x="5771718" y="3067921"/>
                  <a:pt x="5767922" y="3071676"/>
                  <a:pt x="5764126" y="3075430"/>
                </a:cubicBezTo>
                <a:cubicBezTo>
                  <a:pt x="5760329" y="3077307"/>
                  <a:pt x="5753685" y="3085755"/>
                  <a:pt x="5747991" y="3094204"/>
                </a:cubicBezTo>
                <a:lnTo>
                  <a:pt x="5745683" y="3098353"/>
                </a:lnTo>
                <a:lnTo>
                  <a:pt x="5745547" y="3098087"/>
                </a:lnTo>
                <a:cubicBezTo>
                  <a:pt x="5743620" y="3095270"/>
                  <a:pt x="5742657" y="3092453"/>
                  <a:pt x="5746510" y="3088697"/>
                </a:cubicBezTo>
                <a:cubicBezTo>
                  <a:pt x="5758070" y="3077429"/>
                  <a:pt x="5750363" y="3062406"/>
                  <a:pt x="5750363" y="3051139"/>
                </a:cubicBezTo>
                <a:cubicBezTo>
                  <a:pt x="5750363" y="3039871"/>
                  <a:pt x="5754217" y="3024848"/>
                  <a:pt x="5746510" y="3013580"/>
                </a:cubicBezTo>
                <a:cubicBezTo>
                  <a:pt x="5744583" y="3009824"/>
                  <a:pt x="5744583" y="3005129"/>
                  <a:pt x="5745065" y="3000434"/>
                </a:cubicBezTo>
                <a:cubicBezTo>
                  <a:pt x="5745547" y="2995739"/>
                  <a:pt x="5746510" y="2991045"/>
                  <a:pt x="5746510" y="2987289"/>
                </a:cubicBezTo>
                <a:close/>
                <a:moveTo>
                  <a:pt x="8705771" y="2973327"/>
                </a:moveTo>
                <a:lnTo>
                  <a:pt x="8713889" y="2991167"/>
                </a:lnTo>
                <a:lnTo>
                  <a:pt x="8705771" y="2999445"/>
                </a:lnTo>
                <a:close/>
                <a:moveTo>
                  <a:pt x="1943022" y="2973326"/>
                </a:moveTo>
                <a:lnTo>
                  <a:pt x="1951139" y="2991166"/>
                </a:lnTo>
                <a:lnTo>
                  <a:pt x="1943022" y="2999444"/>
                </a:lnTo>
                <a:close/>
                <a:moveTo>
                  <a:pt x="11161603" y="2969522"/>
                </a:moveTo>
                <a:lnTo>
                  <a:pt x="11161603" y="3009424"/>
                </a:lnTo>
                <a:lnTo>
                  <a:pt x="11151957" y="3025325"/>
                </a:lnTo>
                <a:cubicBezTo>
                  <a:pt x="11151957" y="3029080"/>
                  <a:pt x="11144365" y="3029080"/>
                  <a:pt x="11144365" y="3025325"/>
                </a:cubicBezTo>
                <a:cubicBezTo>
                  <a:pt x="11144365" y="3019693"/>
                  <a:pt x="11141517" y="3015938"/>
                  <a:pt x="11139145" y="3012653"/>
                </a:cubicBezTo>
                <a:lnTo>
                  <a:pt x="11138719" y="3010884"/>
                </a:lnTo>
                <a:lnTo>
                  <a:pt x="11150215" y="3001646"/>
                </a:lnTo>
                <a:cubicBezTo>
                  <a:pt x="11153061" y="2996014"/>
                  <a:pt x="11154011" y="2989444"/>
                  <a:pt x="11154011" y="2983812"/>
                </a:cubicBezTo>
                <a:lnTo>
                  <a:pt x="11155413" y="2976880"/>
                </a:lnTo>
                <a:lnTo>
                  <a:pt x="11155753" y="2976514"/>
                </a:lnTo>
                <a:close/>
                <a:moveTo>
                  <a:pt x="4398854" y="2969521"/>
                </a:moveTo>
                <a:lnTo>
                  <a:pt x="4398854" y="3009423"/>
                </a:lnTo>
                <a:lnTo>
                  <a:pt x="4389207" y="3025324"/>
                </a:lnTo>
                <a:cubicBezTo>
                  <a:pt x="4389207" y="3029079"/>
                  <a:pt x="4381615" y="3029079"/>
                  <a:pt x="4381615" y="3025324"/>
                </a:cubicBezTo>
                <a:cubicBezTo>
                  <a:pt x="4381615" y="3019692"/>
                  <a:pt x="4378767" y="3015937"/>
                  <a:pt x="4376395" y="3012652"/>
                </a:cubicBezTo>
                <a:lnTo>
                  <a:pt x="4375969" y="3010883"/>
                </a:lnTo>
                <a:lnTo>
                  <a:pt x="4387465" y="3001645"/>
                </a:lnTo>
                <a:cubicBezTo>
                  <a:pt x="4390312" y="2996013"/>
                  <a:pt x="4391261" y="2989443"/>
                  <a:pt x="4391261" y="2983811"/>
                </a:cubicBezTo>
                <a:lnTo>
                  <a:pt x="4392663" y="2976879"/>
                </a:lnTo>
                <a:lnTo>
                  <a:pt x="4393004" y="2976513"/>
                </a:lnTo>
                <a:close/>
                <a:moveTo>
                  <a:pt x="11400809" y="2964402"/>
                </a:moveTo>
                <a:lnTo>
                  <a:pt x="11400781" y="2965039"/>
                </a:lnTo>
                <a:lnTo>
                  <a:pt x="11397207" y="2986248"/>
                </a:lnTo>
                <a:lnTo>
                  <a:pt x="11396907" y="2974054"/>
                </a:lnTo>
                <a:close/>
                <a:moveTo>
                  <a:pt x="4638060" y="2964401"/>
                </a:moveTo>
                <a:lnTo>
                  <a:pt x="4638032" y="2965038"/>
                </a:lnTo>
                <a:lnTo>
                  <a:pt x="4634457" y="2986247"/>
                </a:lnTo>
                <a:lnTo>
                  <a:pt x="4634157" y="2974053"/>
                </a:lnTo>
                <a:close/>
                <a:moveTo>
                  <a:pt x="11472915" y="2946265"/>
                </a:moveTo>
                <a:lnTo>
                  <a:pt x="11473823" y="2947163"/>
                </a:lnTo>
                <a:lnTo>
                  <a:pt x="11475683" y="2970299"/>
                </a:lnTo>
                <a:cubicBezTo>
                  <a:pt x="11475683" y="2997520"/>
                  <a:pt x="11474733" y="3024742"/>
                  <a:pt x="11476631" y="3052903"/>
                </a:cubicBezTo>
                <a:cubicBezTo>
                  <a:pt x="11476631" y="3052903"/>
                  <a:pt x="11472835" y="3052903"/>
                  <a:pt x="11472835" y="3056658"/>
                </a:cubicBezTo>
                <a:cubicBezTo>
                  <a:pt x="11465243" y="3052903"/>
                  <a:pt x="11469039" y="3049148"/>
                  <a:pt x="11469039" y="3041639"/>
                </a:cubicBezTo>
                <a:cubicBezTo>
                  <a:pt x="11469039" y="3037884"/>
                  <a:pt x="11465243" y="3037884"/>
                  <a:pt x="11465243" y="3037884"/>
                </a:cubicBezTo>
                <a:cubicBezTo>
                  <a:pt x="11461447" y="3037884"/>
                  <a:pt x="11453853" y="3037884"/>
                  <a:pt x="11457649" y="3041639"/>
                </a:cubicBezTo>
                <a:cubicBezTo>
                  <a:pt x="11457649" y="3045393"/>
                  <a:pt x="11450057" y="3049148"/>
                  <a:pt x="11450057" y="3052903"/>
                </a:cubicBezTo>
                <a:lnTo>
                  <a:pt x="11449339" y="3062567"/>
                </a:lnTo>
                <a:lnTo>
                  <a:pt x="11446339" y="3055152"/>
                </a:lnTo>
                <a:cubicBezTo>
                  <a:pt x="11444441" y="3053274"/>
                  <a:pt x="11444441" y="3049519"/>
                  <a:pt x="11444915" y="3045765"/>
                </a:cubicBezTo>
                <a:cubicBezTo>
                  <a:pt x="11445389" y="3042010"/>
                  <a:pt x="11446339" y="3038255"/>
                  <a:pt x="11446339" y="3036378"/>
                </a:cubicBezTo>
                <a:cubicBezTo>
                  <a:pt x="11457729" y="3010095"/>
                  <a:pt x="11469117" y="2983812"/>
                  <a:pt x="11465321" y="2953774"/>
                </a:cubicBezTo>
                <a:cubicBezTo>
                  <a:pt x="11465321" y="2950020"/>
                  <a:pt x="11469117" y="2946265"/>
                  <a:pt x="11472915" y="2946265"/>
                </a:cubicBezTo>
                <a:close/>
                <a:moveTo>
                  <a:pt x="4710165" y="2946264"/>
                </a:moveTo>
                <a:lnTo>
                  <a:pt x="4711073" y="2947162"/>
                </a:lnTo>
                <a:lnTo>
                  <a:pt x="4712934" y="2970298"/>
                </a:lnTo>
                <a:cubicBezTo>
                  <a:pt x="4712934" y="2997519"/>
                  <a:pt x="4711984" y="3024741"/>
                  <a:pt x="4713882" y="3052902"/>
                </a:cubicBezTo>
                <a:cubicBezTo>
                  <a:pt x="4713882" y="3052902"/>
                  <a:pt x="4710086" y="3052902"/>
                  <a:pt x="4710086" y="3056657"/>
                </a:cubicBezTo>
                <a:cubicBezTo>
                  <a:pt x="4702493" y="3052902"/>
                  <a:pt x="4706290" y="3049147"/>
                  <a:pt x="4706290" y="3041638"/>
                </a:cubicBezTo>
                <a:cubicBezTo>
                  <a:pt x="4706290" y="3037883"/>
                  <a:pt x="4702493" y="3037883"/>
                  <a:pt x="4702493" y="3037883"/>
                </a:cubicBezTo>
                <a:cubicBezTo>
                  <a:pt x="4698697" y="3037883"/>
                  <a:pt x="4691104" y="3037883"/>
                  <a:pt x="4694900" y="3041638"/>
                </a:cubicBezTo>
                <a:cubicBezTo>
                  <a:pt x="4694900" y="3045392"/>
                  <a:pt x="4687307" y="3049147"/>
                  <a:pt x="4687307" y="3052902"/>
                </a:cubicBezTo>
                <a:lnTo>
                  <a:pt x="4686589" y="3062566"/>
                </a:lnTo>
                <a:lnTo>
                  <a:pt x="4683589" y="3055151"/>
                </a:lnTo>
                <a:cubicBezTo>
                  <a:pt x="4681691" y="3053273"/>
                  <a:pt x="4681691" y="3049518"/>
                  <a:pt x="4682166" y="3045764"/>
                </a:cubicBezTo>
                <a:cubicBezTo>
                  <a:pt x="4682640" y="3042009"/>
                  <a:pt x="4683589" y="3038254"/>
                  <a:pt x="4683589" y="3036377"/>
                </a:cubicBezTo>
                <a:cubicBezTo>
                  <a:pt x="4694979" y="3010094"/>
                  <a:pt x="4706368" y="2983811"/>
                  <a:pt x="4702572" y="2953773"/>
                </a:cubicBezTo>
                <a:cubicBezTo>
                  <a:pt x="4702572" y="2950019"/>
                  <a:pt x="4706368" y="2946264"/>
                  <a:pt x="4710165" y="2946264"/>
                </a:cubicBezTo>
                <a:close/>
                <a:moveTo>
                  <a:pt x="9904805" y="2925015"/>
                </a:moveTo>
                <a:lnTo>
                  <a:pt x="9905203" y="2932761"/>
                </a:lnTo>
                <a:cubicBezTo>
                  <a:pt x="9908101" y="2940273"/>
                  <a:pt x="9908101" y="2944028"/>
                  <a:pt x="9913895" y="2944028"/>
                </a:cubicBezTo>
                <a:cubicBezTo>
                  <a:pt x="9916793" y="2944028"/>
                  <a:pt x="9922589" y="2940273"/>
                  <a:pt x="9922589" y="2947784"/>
                </a:cubicBezTo>
                <a:cubicBezTo>
                  <a:pt x="9925487" y="2962808"/>
                  <a:pt x="9934181" y="2974076"/>
                  <a:pt x="9934181" y="2989099"/>
                </a:cubicBezTo>
                <a:cubicBezTo>
                  <a:pt x="9934181" y="3004122"/>
                  <a:pt x="9937079" y="3004122"/>
                  <a:pt x="9928383" y="3019146"/>
                </a:cubicBezTo>
                <a:cubicBezTo>
                  <a:pt x="9928383" y="3022902"/>
                  <a:pt x="9928383" y="3022902"/>
                  <a:pt x="9928383" y="3022902"/>
                </a:cubicBezTo>
                <a:cubicBezTo>
                  <a:pt x="9934181" y="3030414"/>
                  <a:pt x="9931283" y="3041681"/>
                  <a:pt x="9934181" y="3049192"/>
                </a:cubicBezTo>
                <a:cubicBezTo>
                  <a:pt x="9939977" y="3071728"/>
                  <a:pt x="9939977" y="3071728"/>
                  <a:pt x="9928383" y="3090507"/>
                </a:cubicBezTo>
                <a:cubicBezTo>
                  <a:pt x="9928383" y="3090507"/>
                  <a:pt x="9928383" y="3098019"/>
                  <a:pt x="9928383" y="3098019"/>
                </a:cubicBezTo>
                <a:cubicBezTo>
                  <a:pt x="9945773" y="3101774"/>
                  <a:pt x="9934181" y="3113042"/>
                  <a:pt x="9934181" y="3124310"/>
                </a:cubicBezTo>
                <a:cubicBezTo>
                  <a:pt x="9931283" y="3128066"/>
                  <a:pt x="9934181" y="3135578"/>
                  <a:pt x="9928383" y="3135578"/>
                </a:cubicBezTo>
                <a:cubicBezTo>
                  <a:pt x="9922589" y="3131822"/>
                  <a:pt x="9925487" y="3128066"/>
                  <a:pt x="9922589" y="3124310"/>
                </a:cubicBezTo>
                <a:cubicBezTo>
                  <a:pt x="9925487" y="3113042"/>
                  <a:pt x="9925487" y="3101774"/>
                  <a:pt x="9913895" y="3098019"/>
                </a:cubicBezTo>
                <a:cubicBezTo>
                  <a:pt x="9913895" y="3101774"/>
                  <a:pt x="9916793" y="3109286"/>
                  <a:pt x="9910997" y="3109286"/>
                </a:cubicBezTo>
                <a:cubicBezTo>
                  <a:pt x="9908101" y="3113042"/>
                  <a:pt x="9905203" y="3109286"/>
                  <a:pt x="9905203" y="3101774"/>
                </a:cubicBezTo>
                <a:cubicBezTo>
                  <a:pt x="9905203" y="3094263"/>
                  <a:pt x="9902305" y="3090507"/>
                  <a:pt x="9899407" y="3090507"/>
                </a:cubicBezTo>
                <a:cubicBezTo>
                  <a:pt x="9896509" y="3086751"/>
                  <a:pt x="9893611" y="3090507"/>
                  <a:pt x="9896509" y="3090507"/>
                </a:cubicBezTo>
                <a:cubicBezTo>
                  <a:pt x="9896509" y="3090507"/>
                  <a:pt x="9896509" y="3094263"/>
                  <a:pt x="9896509" y="3094263"/>
                </a:cubicBezTo>
                <a:cubicBezTo>
                  <a:pt x="9896509" y="3109286"/>
                  <a:pt x="9899407" y="3124310"/>
                  <a:pt x="9896509" y="3139334"/>
                </a:cubicBezTo>
                <a:cubicBezTo>
                  <a:pt x="9890713" y="3150601"/>
                  <a:pt x="9893611" y="3165624"/>
                  <a:pt x="9893611" y="3176892"/>
                </a:cubicBezTo>
                <a:cubicBezTo>
                  <a:pt x="9902305" y="3184404"/>
                  <a:pt x="9893611" y="3199427"/>
                  <a:pt x="9899407" y="3214450"/>
                </a:cubicBezTo>
                <a:cubicBezTo>
                  <a:pt x="9908101" y="3225718"/>
                  <a:pt x="9893611" y="3233230"/>
                  <a:pt x="9893611" y="3248253"/>
                </a:cubicBezTo>
                <a:cubicBezTo>
                  <a:pt x="9893611" y="3248253"/>
                  <a:pt x="9893611" y="3248253"/>
                  <a:pt x="9893611" y="3252009"/>
                </a:cubicBezTo>
                <a:cubicBezTo>
                  <a:pt x="9896509" y="3252009"/>
                  <a:pt x="9899407" y="3248253"/>
                  <a:pt x="9902305" y="3255765"/>
                </a:cubicBezTo>
                <a:cubicBezTo>
                  <a:pt x="9902305" y="3259520"/>
                  <a:pt x="9902305" y="3263276"/>
                  <a:pt x="9896509" y="3263276"/>
                </a:cubicBezTo>
                <a:cubicBezTo>
                  <a:pt x="9896509" y="3267032"/>
                  <a:pt x="9896509" y="3274544"/>
                  <a:pt x="9896509" y="3278300"/>
                </a:cubicBezTo>
                <a:cubicBezTo>
                  <a:pt x="9896509" y="3282056"/>
                  <a:pt x="9896509" y="3285812"/>
                  <a:pt x="9893611" y="3285812"/>
                </a:cubicBezTo>
                <a:cubicBezTo>
                  <a:pt x="9890713" y="3297080"/>
                  <a:pt x="9899407" y="3304591"/>
                  <a:pt x="9902305" y="3315858"/>
                </a:cubicBezTo>
                <a:cubicBezTo>
                  <a:pt x="9905203" y="3315858"/>
                  <a:pt x="9908101" y="3312102"/>
                  <a:pt x="9910997" y="3319614"/>
                </a:cubicBezTo>
                <a:cubicBezTo>
                  <a:pt x="9910997" y="3323370"/>
                  <a:pt x="9910997" y="3330882"/>
                  <a:pt x="9910997" y="3334638"/>
                </a:cubicBezTo>
                <a:cubicBezTo>
                  <a:pt x="9905203" y="3338394"/>
                  <a:pt x="9899407" y="3334638"/>
                  <a:pt x="9893611" y="3338394"/>
                </a:cubicBezTo>
                <a:cubicBezTo>
                  <a:pt x="9887815" y="3338394"/>
                  <a:pt x="9887815" y="3338394"/>
                  <a:pt x="9887815" y="3345906"/>
                </a:cubicBezTo>
                <a:cubicBezTo>
                  <a:pt x="9887815" y="3349662"/>
                  <a:pt x="9887815" y="3353417"/>
                  <a:pt x="9887815" y="3360929"/>
                </a:cubicBezTo>
                <a:cubicBezTo>
                  <a:pt x="9887815" y="3364685"/>
                  <a:pt x="9887815" y="3372196"/>
                  <a:pt x="9887815" y="3375952"/>
                </a:cubicBezTo>
                <a:cubicBezTo>
                  <a:pt x="9887815" y="3379708"/>
                  <a:pt x="9887815" y="3383464"/>
                  <a:pt x="9884917" y="3383464"/>
                </a:cubicBezTo>
                <a:cubicBezTo>
                  <a:pt x="9873325" y="3394732"/>
                  <a:pt x="9873325" y="3394732"/>
                  <a:pt x="9873325" y="3405999"/>
                </a:cubicBezTo>
                <a:cubicBezTo>
                  <a:pt x="9873325" y="3413510"/>
                  <a:pt x="9873325" y="3417266"/>
                  <a:pt x="9871877" y="3418205"/>
                </a:cubicBezTo>
                <a:lnTo>
                  <a:pt x="9870141" y="3417401"/>
                </a:lnTo>
                <a:lnTo>
                  <a:pt x="9874799" y="3357557"/>
                </a:lnTo>
                <a:lnTo>
                  <a:pt x="9878783" y="3287876"/>
                </a:lnTo>
                <a:lnTo>
                  <a:pt x="9888853" y="3284972"/>
                </a:lnTo>
                <a:cubicBezTo>
                  <a:pt x="9888853" y="3273708"/>
                  <a:pt x="9888853" y="3262443"/>
                  <a:pt x="9888853" y="3251179"/>
                </a:cubicBezTo>
                <a:cubicBezTo>
                  <a:pt x="9892649" y="3243670"/>
                  <a:pt x="9885055" y="3232406"/>
                  <a:pt x="9892649" y="3221141"/>
                </a:cubicBezTo>
                <a:cubicBezTo>
                  <a:pt x="9904037" y="3209877"/>
                  <a:pt x="9888853" y="3206123"/>
                  <a:pt x="9888853" y="3194858"/>
                </a:cubicBezTo>
                <a:lnTo>
                  <a:pt x="9887641" y="3164011"/>
                </a:lnTo>
                <a:lnTo>
                  <a:pt x="9892701" y="3111743"/>
                </a:lnTo>
                <a:cubicBezTo>
                  <a:pt x="9894965" y="3099469"/>
                  <a:pt x="9892739" y="3091752"/>
                  <a:pt x="9888779" y="3080253"/>
                </a:cubicBezTo>
                <a:lnTo>
                  <a:pt x="9885055" y="3069513"/>
                </a:lnTo>
                <a:lnTo>
                  <a:pt x="9885055" y="3059688"/>
                </a:lnTo>
                <a:lnTo>
                  <a:pt x="9884081" y="3046591"/>
                </a:lnTo>
                <a:lnTo>
                  <a:pt x="9890609" y="3034056"/>
                </a:lnTo>
                <a:lnTo>
                  <a:pt x="9883057" y="3032805"/>
                </a:lnTo>
                <a:lnTo>
                  <a:pt x="9882683" y="3027773"/>
                </a:lnTo>
                <a:cubicBezTo>
                  <a:pt x="9880311" y="3017447"/>
                  <a:pt x="9875565" y="3007122"/>
                  <a:pt x="9866073" y="2995858"/>
                </a:cubicBezTo>
                <a:cubicBezTo>
                  <a:pt x="9869869" y="2992103"/>
                  <a:pt x="9877463" y="2992103"/>
                  <a:pt x="9877463" y="2988349"/>
                </a:cubicBezTo>
                <a:cubicBezTo>
                  <a:pt x="9886955" y="2980839"/>
                  <a:pt x="9891701" y="2976146"/>
                  <a:pt x="9892175" y="2970513"/>
                </a:cubicBezTo>
                <a:lnTo>
                  <a:pt x="9885627" y="2956434"/>
                </a:lnTo>
                <a:lnTo>
                  <a:pt x="9894273" y="2941663"/>
                </a:lnTo>
                <a:close/>
                <a:moveTo>
                  <a:pt x="3142055" y="2925014"/>
                </a:moveTo>
                <a:lnTo>
                  <a:pt x="3142453" y="2932760"/>
                </a:lnTo>
                <a:cubicBezTo>
                  <a:pt x="3145351" y="2940272"/>
                  <a:pt x="3145351" y="2944027"/>
                  <a:pt x="3151146" y="2944027"/>
                </a:cubicBezTo>
                <a:cubicBezTo>
                  <a:pt x="3154043" y="2944027"/>
                  <a:pt x="3159840" y="2940272"/>
                  <a:pt x="3159840" y="2947783"/>
                </a:cubicBezTo>
                <a:cubicBezTo>
                  <a:pt x="3162738" y="2962807"/>
                  <a:pt x="3171432" y="2974075"/>
                  <a:pt x="3171432" y="2989098"/>
                </a:cubicBezTo>
                <a:cubicBezTo>
                  <a:pt x="3171432" y="3004121"/>
                  <a:pt x="3174329" y="3004121"/>
                  <a:pt x="3165634" y="3019145"/>
                </a:cubicBezTo>
                <a:cubicBezTo>
                  <a:pt x="3165634" y="3022901"/>
                  <a:pt x="3165634" y="3022901"/>
                  <a:pt x="3165634" y="3022901"/>
                </a:cubicBezTo>
                <a:cubicBezTo>
                  <a:pt x="3171432" y="3030413"/>
                  <a:pt x="3168533" y="3041680"/>
                  <a:pt x="3171432" y="3049191"/>
                </a:cubicBezTo>
                <a:cubicBezTo>
                  <a:pt x="3177227" y="3071727"/>
                  <a:pt x="3177227" y="3071727"/>
                  <a:pt x="3165634" y="3090506"/>
                </a:cubicBezTo>
                <a:cubicBezTo>
                  <a:pt x="3165634" y="3090506"/>
                  <a:pt x="3165634" y="3098018"/>
                  <a:pt x="3165634" y="3098018"/>
                </a:cubicBezTo>
                <a:cubicBezTo>
                  <a:pt x="3183023" y="3101773"/>
                  <a:pt x="3171432" y="3113041"/>
                  <a:pt x="3171432" y="3124309"/>
                </a:cubicBezTo>
                <a:cubicBezTo>
                  <a:pt x="3168533" y="3128065"/>
                  <a:pt x="3171432" y="3135577"/>
                  <a:pt x="3165634" y="3135577"/>
                </a:cubicBezTo>
                <a:cubicBezTo>
                  <a:pt x="3159840" y="3131821"/>
                  <a:pt x="3162738" y="3128065"/>
                  <a:pt x="3159840" y="3124309"/>
                </a:cubicBezTo>
                <a:cubicBezTo>
                  <a:pt x="3162738" y="3113041"/>
                  <a:pt x="3162738" y="3101773"/>
                  <a:pt x="3151146" y="3098018"/>
                </a:cubicBezTo>
                <a:cubicBezTo>
                  <a:pt x="3151146" y="3101773"/>
                  <a:pt x="3154043" y="3109285"/>
                  <a:pt x="3148248" y="3109285"/>
                </a:cubicBezTo>
                <a:cubicBezTo>
                  <a:pt x="3145351" y="3113041"/>
                  <a:pt x="3142453" y="3109285"/>
                  <a:pt x="3142453" y="3101773"/>
                </a:cubicBezTo>
                <a:cubicBezTo>
                  <a:pt x="3142453" y="3094262"/>
                  <a:pt x="3139555" y="3090506"/>
                  <a:pt x="3136657" y="3090506"/>
                </a:cubicBezTo>
                <a:cubicBezTo>
                  <a:pt x="3133759" y="3086750"/>
                  <a:pt x="3130861" y="3090506"/>
                  <a:pt x="3133759" y="3090506"/>
                </a:cubicBezTo>
                <a:cubicBezTo>
                  <a:pt x="3133759" y="3090506"/>
                  <a:pt x="3133759" y="3094262"/>
                  <a:pt x="3133759" y="3094262"/>
                </a:cubicBezTo>
                <a:cubicBezTo>
                  <a:pt x="3133759" y="3109285"/>
                  <a:pt x="3136657" y="3124309"/>
                  <a:pt x="3133759" y="3139333"/>
                </a:cubicBezTo>
                <a:cubicBezTo>
                  <a:pt x="3127963" y="3150600"/>
                  <a:pt x="3130861" y="3165623"/>
                  <a:pt x="3130861" y="3176891"/>
                </a:cubicBezTo>
                <a:cubicBezTo>
                  <a:pt x="3139555" y="3184403"/>
                  <a:pt x="3130861" y="3199426"/>
                  <a:pt x="3136657" y="3214449"/>
                </a:cubicBezTo>
                <a:cubicBezTo>
                  <a:pt x="3145351" y="3225717"/>
                  <a:pt x="3130861" y="3233229"/>
                  <a:pt x="3130861" y="3248252"/>
                </a:cubicBezTo>
                <a:cubicBezTo>
                  <a:pt x="3130861" y="3248252"/>
                  <a:pt x="3130861" y="3248252"/>
                  <a:pt x="3130861" y="3252008"/>
                </a:cubicBezTo>
                <a:cubicBezTo>
                  <a:pt x="3133759" y="3252008"/>
                  <a:pt x="3136657" y="3248252"/>
                  <a:pt x="3139555" y="3255764"/>
                </a:cubicBezTo>
                <a:cubicBezTo>
                  <a:pt x="3139555" y="3259519"/>
                  <a:pt x="3139555" y="3263275"/>
                  <a:pt x="3133759" y="3263275"/>
                </a:cubicBezTo>
                <a:cubicBezTo>
                  <a:pt x="3133759" y="3267031"/>
                  <a:pt x="3133759" y="3274543"/>
                  <a:pt x="3133759" y="3278299"/>
                </a:cubicBezTo>
                <a:cubicBezTo>
                  <a:pt x="3133759" y="3282055"/>
                  <a:pt x="3133759" y="3285811"/>
                  <a:pt x="3130861" y="3285811"/>
                </a:cubicBezTo>
                <a:cubicBezTo>
                  <a:pt x="3127963" y="3297079"/>
                  <a:pt x="3136657" y="3304590"/>
                  <a:pt x="3139555" y="3315857"/>
                </a:cubicBezTo>
                <a:cubicBezTo>
                  <a:pt x="3142453" y="3315857"/>
                  <a:pt x="3145351" y="3312101"/>
                  <a:pt x="3148248" y="3319613"/>
                </a:cubicBezTo>
                <a:cubicBezTo>
                  <a:pt x="3148248" y="3323369"/>
                  <a:pt x="3148248" y="3330881"/>
                  <a:pt x="3148248" y="3334637"/>
                </a:cubicBezTo>
                <a:cubicBezTo>
                  <a:pt x="3142453" y="3338393"/>
                  <a:pt x="3136657" y="3334637"/>
                  <a:pt x="3130861" y="3338393"/>
                </a:cubicBezTo>
                <a:cubicBezTo>
                  <a:pt x="3125066" y="3338393"/>
                  <a:pt x="3125066" y="3338393"/>
                  <a:pt x="3125066" y="3345905"/>
                </a:cubicBezTo>
                <a:cubicBezTo>
                  <a:pt x="3125066" y="3349661"/>
                  <a:pt x="3125066" y="3353416"/>
                  <a:pt x="3125066" y="3360928"/>
                </a:cubicBezTo>
                <a:cubicBezTo>
                  <a:pt x="3125066" y="3364684"/>
                  <a:pt x="3125066" y="3372195"/>
                  <a:pt x="3125066" y="3375951"/>
                </a:cubicBezTo>
                <a:cubicBezTo>
                  <a:pt x="3125066" y="3379707"/>
                  <a:pt x="3125066" y="3383463"/>
                  <a:pt x="3122168" y="3383463"/>
                </a:cubicBezTo>
                <a:cubicBezTo>
                  <a:pt x="3110576" y="3394731"/>
                  <a:pt x="3110576" y="3394731"/>
                  <a:pt x="3110576" y="3405998"/>
                </a:cubicBezTo>
                <a:cubicBezTo>
                  <a:pt x="3110576" y="3413509"/>
                  <a:pt x="3110576" y="3417265"/>
                  <a:pt x="3109127" y="3418204"/>
                </a:cubicBezTo>
                <a:lnTo>
                  <a:pt x="3107392" y="3417400"/>
                </a:lnTo>
                <a:lnTo>
                  <a:pt x="3112050" y="3357556"/>
                </a:lnTo>
                <a:lnTo>
                  <a:pt x="3116034" y="3287875"/>
                </a:lnTo>
                <a:lnTo>
                  <a:pt x="3126103" y="3284971"/>
                </a:lnTo>
                <a:cubicBezTo>
                  <a:pt x="3126103" y="3273707"/>
                  <a:pt x="3126103" y="3262442"/>
                  <a:pt x="3126103" y="3251178"/>
                </a:cubicBezTo>
                <a:cubicBezTo>
                  <a:pt x="3129900" y="3243669"/>
                  <a:pt x="3122306" y="3232405"/>
                  <a:pt x="3129900" y="3221140"/>
                </a:cubicBezTo>
                <a:cubicBezTo>
                  <a:pt x="3141288" y="3209876"/>
                  <a:pt x="3126103" y="3206122"/>
                  <a:pt x="3126103" y="3194857"/>
                </a:cubicBezTo>
                <a:lnTo>
                  <a:pt x="3124892" y="3164010"/>
                </a:lnTo>
                <a:lnTo>
                  <a:pt x="3129951" y="3111742"/>
                </a:lnTo>
                <a:cubicBezTo>
                  <a:pt x="3132215" y="3099468"/>
                  <a:pt x="3129989" y="3091751"/>
                  <a:pt x="3126029" y="3080252"/>
                </a:cubicBezTo>
                <a:lnTo>
                  <a:pt x="3122306" y="3069512"/>
                </a:lnTo>
                <a:lnTo>
                  <a:pt x="3122306" y="3059687"/>
                </a:lnTo>
                <a:lnTo>
                  <a:pt x="3121332" y="3046590"/>
                </a:lnTo>
                <a:lnTo>
                  <a:pt x="3127860" y="3034055"/>
                </a:lnTo>
                <a:lnTo>
                  <a:pt x="3120307" y="3032804"/>
                </a:lnTo>
                <a:lnTo>
                  <a:pt x="3119933" y="3027772"/>
                </a:lnTo>
                <a:cubicBezTo>
                  <a:pt x="3117561" y="3017446"/>
                  <a:pt x="3112815" y="3007121"/>
                  <a:pt x="3103324" y="2995857"/>
                </a:cubicBezTo>
                <a:cubicBezTo>
                  <a:pt x="3107120" y="2992102"/>
                  <a:pt x="3114714" y="2992102"/>
                  <a:pt x="3114714" y="2988348"/>
                </a:cubicBezTo>
                <a:cubicBezTo>
                  <a:pt x="3124205" y="2980838"/>
                  <a:pt x="3128951" y="2976145"/>
                  <a:pt x="3129425" y="2970512"/>
                </a:cubicBezTo>
                <a:lnTo>
                  <a:pt x="3122877" y="2956433"/>
                </a:lnTo>
                <a:lnTo>
                  <a:pt x="3131524" y="2941662"/>
                </a:lnTo>
                <a:close/>
                <a:moveTo>
                  <a:pt x="8568623" y="2910087"/>
                </a:moveTo>
                <a:lnTo>
                  <a:pt x="8568533" y="2912007"/>
                </a:lnTo>
                <a:cubicBezTo>
                  <a:pt x="8570431" y="2912007"/>
                  <a:pt x="8574227" y="2914823"/>
                  <a:pt x="8578023" y="2918108"/>
                </a:cubicBezTo>
                <a:lnTo>
                  <a:pt x="8587307" y="2926830"/>
                </a:lnTo>
                <a:lnTo>
                  <a:pt x="8587307" y="2949759"/>
                </a:lnTo>
                <a:lnTo>
                  <a:pt x="8583719" y="2953309"/>
                </a:lnTo>
                <a:lnTo>
                  <a:pt x="8578723" y="2954955"/>
                </a:lnTo>
                <a:lnTo>
                  <a:pt x="8577355" y="2952703"/>
                </a:lnTo>
                <a:lnTo>
                  <a:pt x="8566493" y="2948405"/>
                </a:lnTo>
                <a:lnTo>
                  <a:pt x="8564737" y="2945799"/>
                </a:lnTo>
                <a:lnTo>
                  <a:pt x="8564737" y="2912009"/>
                </a:lnTo>
                <a:close/>
                <a:moveTo>
                  <a:pt x="1805873" y="2910086"/>
                </a:moveTo>
                <a:lnTo>
                  <a:pt x="1805783" y="2912006"/>
                </a:lnTo>
                <a:cubicBezTo>
                  <a:pt x="1807681" y="2912006"/>
                  <a:pt x="1811478" y="2914822"/>
                  <a:pt x="1815274" y="2918107"/>
                </a:cubicBezTo>
                <a:lnTo>
                  <a:pt x="1824557" y="2926829"/>
                </a:lnTo>
                <a:lnTo>
                  <a:pt x="1824557" y="2949758"/>
                </a:lnTo>
                <a:lnTo>
                  <a:pt x="1820969" y="2953308"/>
                </a:lnTo>
                <a:lnTo>
                  <a:pt x="1815973" y="2954954"/>
                </a:lnTo>
                <a:lnTo>
                  <a:pt x="1814606" y="2952702"/>
                </a:lnTo>
                <a:lnTo>
                  <a:pt x="1803743" y="2948404"/>
                </a:lnTo>
                <a:lnTo>
                  <a:pt x="1801987" y="2945798"/>
                </a:lnTo>
                <a:lnTo>
                  <a:pt x="1801987" y="2912008"/>
                </a:lnTo>
                <a:close/>
                <a:moveTo>
                  <a:pt x="11637165" y="2892054"/>
                </a:moveTo>
                <a:lnTo>
                  <a:pt x="11668829" y="2909754"/>
                </a:lnTo>
                <a:cubicBezTo>
                  <a:pt x="11677845" y="2917733"/>
                  <a:pt x="11685437" y="2927119"/>
                  <a:pt x="11693031" y="2936506"/>
                </a:cubicBezTo>
                <a:cubicBezTo>
                  <a:pt x="11696827" y="2940261"/>
                  <a:pt x="11700623" y="2947771"/>
                  <a:pt x="11700623" y="2955280"/>
                </a:cubicBezTo>
                <a:cubicBezTo>
                  <a:pt x="11700623" y="2962790"/>
                  <a:pt x="11700623" y="2974054"/>
                  <a:pt x="11704419" y="2985318"/>
                </a:cubicBezTo>
                <a:cubicBezTo>
                  <a:pt x="11708217" y="2989073"/>
                  <a:pt x="11708217" y="2996582"/>
                  <a:pt x="11704419" y="3004091"/>
                </a:cubicBezTo>
                <a:cubicBezTo>
                  <a:pt x="11696827" y="3007846"/>
                  <a:pt x="11700623" y="3015356"/>
                  <a:pt x="11700623" y="3019110"/>
                </a:cubicBezTo>
                <a:cubicBezTo>
                  <a:pt x="11700623" y="3026620"/>
                  <a:pt x="11696827" y="3030375"/>
                  <a:pt x="11704419" y="3030375"/>
                </a:cubicBezTo>
                <a:cubicBezTo>
                  <a:pt x="11712013" y="3030375"/>
                  <a:pt x="11712013" y="3026620"/>
                  <a:pt x="11712013" y="3019110"/>
                </a:cubicBezTo>
                <a:cubicBezTo>
                  <a:pt x="11712013" y="3007846"/>
                  <a:pt x="11712013" y="2996582"/>
                  <a:pt x="11712013" y="2989073"/>
                </a:cubicBezTo>
                <a:cubicBezTo>
                  <a:pt x="11712013" y="2974054"/>
                  <a:pt x="11723403" y="2970299"/>
                  <a:pt x="11734791" y="2977808"/>
                </a:cubicBezTo>
                <a:cubicBezTo>
                  <a:pt x="11734791" y="2977808"/>
                  <a:pt x="11738589" y="2977808"/>
                  <a:pt x="11742385" y="2977808"/>
                </a:cubicBezTo>
                <a:cubicBezTo>
                  <a:pt x="11765163" y="2989073"/>
                  <a:pt x="11765163" y="2989073"/>
                  <a:pt x="11765163" y="3019110"/>
                </a:cubicBezTo>
                <a:cubicBezTo>
                  <a:pt x="11765163" y="3019110"/>
                  <a:pt x="11765163" y="3022865"/>
                  <a:pt x="11765163" y="3022865"/>
                </a:cubicBezTo>
                <a:cubicBezTo>
                  <a:pt x="11776553" y="3034129"/>
                  <a:pt x="11776553" y="3045393"/>
                  <a:pt x="11765163" y="3056658"/>
                </a:cubicBezTo>
                <a:cubicBezTo>
                  <a:pt x="11765163" y="3064167"/>
                  <a:pt x="11765163" y="3067922"/>
                  <a:pt x="11765163" y="3075431"/>
                </a:cubicBezTo>
                <a:cubicBezTo>
                  <a:pt x="11765163" y="3079186"/>
                  <a:pt x="11768959" y="3086695"/>
                  <a:pt x="11757571" y="3090450"/>
                </a:cubicBezTo>
                <a:cubicBezTo>
                  <a:pt x="11757571" y="3097960"/>
                  <a:pt x="11761367" y="3109224"/>
                  <a:pt x="11757571" y="3116733"/>
                </a:cubicBezTo>
                <a:cubicBezTo>
                  <a:pt x="11757571" y="3131752"/>
                  <a:pt x="11761367" y="3143016"/>
                  <a:pt x="11765163" y="3150526"/>
                </a:cubicBezTo>
                <a:cubicBezTo>
                  <a:pt x="11772757" y="3161790"/>
                  <a:pt x="11772757" y="3173054"/>
                  <a:pt x="11765163" y="3184318"/>
                </a:cubicBezTo>
                <a:cubicBezTo>
                  <a:pt x="11761367" y="3191828"/>
                  <a:pt x="11757571" y="3206847"/>
                  <a:pt x="11757571" y="3218111"/>
                </a:cubicBezTo>
                <a:cubicBezTo>
                  <a:pt x="11761367" y="3221865"/>
                  <a:pt x="11761367" y="3229375"/>
                  <a:pt x="11753773" y="3233130"/>
                </a:cubicBezTo>
                <a:cubicBezTo>
                  <a:pt x="11749977" y="3236884"/>
                  <a:pt x="11749977" y="3240639"/>
                  <a:pt x="11753773" y="3244394"/>
                </a:cubicBezTo>
                <a:cubicBezTo>
                  <a:pt x="11765163" y="3263167"/>
                  <a:pt x="11757571" y="3285696"/>
                  <a:pt x="11757571" y="3304469"/>
                </a:cubicBezTo>
                <a:cubicBezTo>
                  <a:pt x="11765163" y="3304469"/>
                  <a:pt x="11768959" y="3300715"/>
                  <a:pt x="11772757" y="3308224"/>
                </a:cubicBezTo>
                <a:cubicBezTo>
                  <a:pt x="11772757" y="3311979"/>
                  <a:pt x="11772757" y="3319488"/>
                  <a:pt x="11765163" y="3315734"/>
                </a:cubicBezTo>
                <a:cubicBezTo>
                  <a:pt x="11765163" y="3323243"/>
                  <a:pt x="11765163" y="3330752"/>
                  <a:pt x="11765163" y="3338262"/>
                </a:cubicBezTo>
                <a:cubicBezTo>
                  <a:pt x="11768959" y="3338262"/>
                  <a:pt x="11776553" y="3334507"/>
                  <a:pt x="11780349" y="3342017"/>
                </a:cubicBezTo>
                <a:cubicBezTo>
                  <a:pt x="11780349" y="3345771"/>
                  <a:pt x="11776553" y="3349526"/>
                  <a:pt x="11772757" y="3349526"/>
                </a:cubicBezTo>
                <a:cubicBezTo>
                  <a:pt x="11772757" y="3357036"/>
                  <a:pt x="11772757" y="3364545"/>
                  <a:pt x="11772757" y="3368300"/>
                </a:cubicBezTo>
                <a:cubicBezTo>
                  <a:pt x="11776553" y="3372054"/>
                  <a:pt x="11784145" y="3368300"/>
                  <a:pt x="11784145" y="3375809"/>
                </a:cubicBezTo>
                <a:cubicBezTo>
                  <a:pt x="11784145" y="3379564"/>
                  <a:pt x="11787943" y="3387073"/>
                  <a:pt x="11780349" y="3390828"/>
                </a:cubicBezTo>
                <a:cubicBezTo>
                  <a:pt x="11776553" y="3398337"/>
                  <a:pt x="11787943" y="3409602"/>
                  <a:pt x="11784145" y="3417111"/>
                </a:cubicBezTo>
                <a:cubicBezTo>
                  <a:pt x="11776553" y="3428375"/>
                  <a:pt x="11780349" y="3435885"/>
                  <a:pt x="11780349" y="3443394"/>
                </a:cubicBezTo>
                <a:cubicBezTo>
                  <a:pt x="11776553" y="3450904"/>
                  <a:pt x="11780349" y="3454658"/>
                  <a:pt x="11780349" y="3462168"/>
                </a:cubicBezTo>
                <a:cubicBezTo>
                  <a:pt x="11787943" y="3473432"/>
                  <a:pt x="11787943" y="3492206"/>
                  <a:pt x="11780349" y="3507224"/>
                </a:cubicBezTo>
                <a:cubicBezTo>
                  <a:pt x="11780349" y="3518489"/>
                  <a:pt x="11791739" y="3529753"/>
                  <a:pt x="11784145" y="3544772"/>
                </a:cubicBezTo>
                <a:cubicBezTo>
                  <a:pt x="11787943" y="3544772"/>
                  <a:pt x="11799331" y="3556036"/>
                  <a:pt x="11803129" y="3559791"/>
                </a:cubicBezTo>
                <a:cubicBezTo>
                  <a:pt x="11814517" y="3574810"/>
                  <a:pt x="11814517" y="3574810"/>
                  <a:pt x="11799331" y="3586074"/>
                </a:cubicBezTo>
                <a:cubicBezTo>
                  <a:pt x="11795535" y="3589828"/>
                  <a:pt x="11791739" y="3593583"/>
                  <a:pt x="11787943" y="3589828"/>
                </a:cubicBezTo>
                <a:cubicBezTo>
                  <a:pt x="11784145" y="3586074"/>
                  <a:pt x="11780349" y="3586074"/>
                  <a:pt x="11780349" y="3578564"/>
                </a:cubicBezTo>
                <a:cubicBezTo>
                  <a:pt x="11780349" y="3567300"/>
                  <a:pt x="11780349" y="3556036"/>
                  <a:pt x="11780349" y="3544772"/>
                </a:cubicBezTo>
                <a:cubicBezTo>
                  <a:pt x="11765163" y="3533508"/>
                  <a:pt x="11757571" y="3518489"/>
                  <a:pt x="11757571" y="3495960"/>
                </a:cubicBezTo>
                <a:cubicBezTo>
                  <a:pt x="11757571" y="3488451"/>
                  <a:pt x="11757571" y="3480941"/>
                  <a:pt x="11757571" y="3473432"/>
                </a:cubicBezTo>
                <a:cubicBezTo>
                  <a:pt x="11761367" y="3435885"/>
                  <a:pt x="11749977" y="3398337"/>
                  <a:pt x="11746181" y="3360790"/>
                </a:cubicBezTo>
                <a:cubicBezTo>
                  <a:pt x="11746181" y="3357036"/>
                  <a:pt x="11738589" y="3353281"/>
                  <a:pt x="11734791" y="3345771"/>
                </a:cubicBezTo>
                <a:cubicBezTo>
                  <a:pt x="11730995" y="3368300"/>
                  <a:pt x="11730995" y="3390828"/>
                  <a:pt x="11730995" y="3409602"/>
                </a:cubicBezTo>
                <a:cubicBezTo>
                  <a:pt x="11730995" y="3409602"/>
                  <a:pt x="11727199" y="3409602"/>
                  <a:pt x="11727199" y="3409602"/>
                </a:cubicBezTo>
                <a:cubicBezTo>
                  <a:pt x="11727199" y="3387073"/>
                  <a:pt x="11727199" y="3364545"/>
                  <a:pt x="11727199" y="3345771"/>
                </a:cubicBezTo>
                <a:cubicBezTo>
                  <a:pt x="11727199" y="3323243"/>
                  <a:pt x="11727199" y="3304469"/>
                  <a:pt x="11727199" y="3285696"/>
                </a:cubicBezTo>
                <a:cubicBezTo>
                  <a:pt x="11727199" y="3281941"/>
                  <a:pt x="11727199" y="3274432"/>
                  <a:pt x="11723403" y="3270677"/>
                </a:cubicBezTo>
                <a:cubicBezTo>
                  <a:pt x="11715809" y="3263167"/>
                  <a:pt x="11700623" y="3266922"/>
                  <a:pt x="11704419" y="3251903"/>
                </a:cubicBezTo>
                <a:cubicBezTo>
                  <a:pt x="11708217" y="3240639"/>
                  <a:pt x="11696827" y="3233130"/>
                  <a:pt x="11700623" y="3221865"/>
                </a:cubicBezTo>
                <a:cubicBezTo>
                  <a:pt x="11700623" y="3214356"/>
                  <a:pt x="11696827" y="3203092"/>
                  <a:pt x="11704419" y="3195582"/>
                </a:cubicBezTo>
                <a:cubicBezTo>
                  <a:pt x="11708217" y="3191828"/>
                  <a:pt x="11704419" y="3188073"/>
                  <a:pt x="11704419" y="3180563"/>
                </a:cubicBezTo>
                <a:cubicBezTo>
                  <a:pt x="11696827" y="3184318"/>
                  <a:pt x="11693031" y="3191828"/>
                  <a:pt x="11689235" y="3191828"/>
                </a:cubicBezTo>
                <a:cubicBezTo>
                  <a:pt x="11681641" y="3195582"/>
                  <a:pt x="11674049" y="3191828"/>
                  <a:pt x="11674049" y="3184318"/>
                </a:cubicBezTo>
                <a:cubicBezTo>
                  <a:pt x="11674049" y="3176809"/>
                  <a:pt x="11674049" y="3165545"/>
                  <a:pt x="11662659" y="3165545"/>
                </a:cubicBezTo>
                <a:cubicBezTo>
                  <a:pt x="11658863" y="3165545"/>
                  <a:pt x="11658863" y="3158035"/>
                  <a:pt x="11658863" y="3154280"/>
                </a:cubicBezTo>
                <a:cubicBezTo>
                  <a:pt x="11670251" y="3135507"/>
                  <a:pt x="11655065" y="3116733"/>
                  <a:pt x="11655065" y="3101714"/>
                </a:cubicBezTo>
                <a:cubicBezTo>
                  <a:pt x="11651269" y="3097960"/>
                  <a:pt x="11651269" y="3094205"/>
                  <a:pt x="11647473" y="3094205"/>
                </a:cubicBezTo>
                <a:cubicBezTo>
                  <a:pt x="11643677" y="3094205"/>
                  <a:pt x="11639879" y="3097960"/>
                  <a:pt x="11639879" y="3101714"/>
                </a:cubicBezTo>
                <a:lnTo>
                  <a:pt x="11638399" y="3105036"/>
                </a:lnTo>
                <a:lnTo>
                  <a:pt x="11638399" y="3002665"/>
                </a:lnTo>
                <a:cubicBezTo>
                  <a:pt x="11638399" y="2998909"/>
                  <a:pt x="11637475" y="2996092"/>
                  <a:pt x="11636857" y="2993275"/>
                </a:cubicBezTo>
                <a:cubicBezTo>
                  <a:pt x="11636241" y="2990458"/>
                  <a:pt x="11635931" y="2987642"/>
                  <a:pt x="11637165" y="2983886"/>
                </a:cubicBezTo>
                <a:cubicBezTo>
                  <a:pt x="11640867" y="2972618"/>
                  <a:pt x="11638399" y="2957595"/>
                  <a:pt x="11638399" y="2946327"/>
                </a:cubicBezTo>
                <a:cubicBezTo>
                  <a:pt x="11638399" y="2935060"/>
                  <a:pt x="11639633" y="2920036"/>
                  <a:pt x="11637165" y="2908769"/>
                </a:cubicBezTo>
                <a:close/>
                <a:moveTo>
                  <a:pt x="4874416" y="2892053"/>
                </a:moveTo>
                <a:lnTo>
                  <a:pt x="4906079" y="2909753"/>
                </a:lnTo>
                <a:cubicBezTo>
                  <a:pt x="4915095" y="2917732"/>
                  <a:pt x="4922688" y="2927118"/>
                  <a:pt x="4930281" y="2936505"/>
                </a:cubicBezTo>
                <a:cubicBezTo>
                  <a:pt x="4934077" y="2940260"/>
                  <a:pt x="4937874" y="2947770"/>
                  <a:pt x="4937874" y="2955279"/>
                </a:cubicBezTo>
                <a:cubicBezTo>
                  <a:pt x="4937874" y="2962789"/>
                  <a:pt x="4937874" y="2974053"/>
                  <a:pt x="4941670" y="2985317"/>
                </a:cubicBezTo>
                <a:cubicBezTo>
                  <a:pt x="4945467" y="2989072"/>
                  <a:pt x="4945467" y="2996581"/>
                  <a:pt x="4941670" y="3004090"/>
                </a:cubicBezTo>
                <a:cubicBezTo>
                  <a:pt x="4934077" y="3007845"/>
                  <a:pt x="4937874" y="3015355"/>
                  <a:pt x="4937874" y="3019109"/>
                </a:cubicBezTo>
                <a:cubicBezTo>
                  <a:pt x="4937874" y="3026619"/>
                  <a:pt x="4934077" y="3030374"/>
                  <a:pt x="4941670" y="3030374"/>
                </a:cubicBezTo>
                <a:cubicBezTo>
                  <a:pt x="4949263" y="3030374"/>
                  <a:pt x="4949263" y="3026619"/>
                  <a:pt x="4949263" y="3019109"/>
                </a:cubicBezTo>
                <a:cubicBezTo>
                  <a:pt x="4949263" y="3007845"/>
                  <a:pt x="4949263" y="2996581"/>
                  <a:pt x="4949263" y="2989072"/>
                </a:cubicBezTo>
                <a:cubicBezTo>
                  <a:pt x="4949263" y="2974053"/>
                  <a:pt x="4960653" y="2970298"/>
                  <a:pt x="4972042" y="2977807"/>
                </a:cubicBezTo>
                <a:cubicBezTo>
                  <a:pt x="4972042" y="2977807"/>
                  <a:pt x="4975839" y="2977807"/>
                  <a:pt x="4979635" y="2977807"/>
                </a:cubicBezTo>
                <a:cubicBezTo>
                  <a:pt x="5002414" y="2989072"/>
                  <a:pt x="5002414" y="2989072"/>
                  <a:pt x="5002414" y="3019109"/>
                </a:cubicBezTo>
                <a:cubicBezTo>
                  <a:pt x="5002414" y="3019109"/>
                  <a:pt x="5002414" y="3022864"/>
                  <a:pt x="5002414" y="3022864"/>
                </a:cubicBezTo>
                <a:cubicBezTo>
                  <a:pt x="5013804" y="3034128"/>
                  <a:pt x="5013804" y="3045392"/>
                  <a:pt x="5002414" y="3056657"/>
                </a:cubicBezTo>
                <a:cubicBezTo>
                  <a:pt x="5002414" y="3064166"/>
                  <a:pt x="5002414" y="3067921"/>
                  <a:pt x="5002414" y="3075430"/>
                </a:cubicBezTo>
                <a:cubicBezTo>
                  <a:pt x="5002414" y="3079185"/>
                  <a:pt x="5006210" y="3086694"/>
                  <a:pt x="4994821" y="3090449"/>
                </a:cubicBezTo>
                <a:cubicBezTo>
                  <a:pt x="4994821" y="3097959"/>
                  <a:pt x="4998617" y="3109223"/>
                  <a:pt x="4994821" y="3116732"/>
                </a:cubicBezTo>
                <a:cubicBezTo>
                  <a:pt x="4994821" y="3131751"/>
                  <a:pt x="4998617" y="3143015"/>
                  <a:pt x="5002414" y="3150525"/>
                </a:cubicBezTo>
                <a:cubicBezTo>
                  <a:pt x="5010007" y="3161789"/>
                  <a:pt x="5010007" y="3173053"/>
                  <a:pt x="5002414" y="3184317"/>
                </a:cubicBezTo>
                <a:cubicBezTo>
                  <a:pt x="4998617" y="3191827"/>
                  <a:pt x="4994821" y="3206846"/>
                  <a:pt x="4994821" y="3218110"/>
                </a:cubicBezTo>
                <a:cubicBezTo>
                  <a:pt x="4998617" y="3221864"/>
                  <a:pt x="4998617" y="3229374"/>
                  <a:pt x="4991024" y="3233129"/>
                </a:cubicBezTo>
                <a:cubicBezTo>
                  <a:pt x="4987228" y="3236883"/>
                  <a:pt x="4987228" y="3240638"/>
                  <a:pt x="4991024" y="3244393"/>
                </a:cubicBezTo>
                <a:cubicBezTo>
                  <a:pt x="5002414" y="3263166"/>
                  <a:pt x="4994821" y="3285695"/>
                  <a:pt x="4994821" y="3304468"/>
                </a:cubicBezTo>
                <a:cubicBezTo>
                  <a:pt x="5002414" y="3304468"/>
                  <a:pt x="5006210" y="3300714"/>
                  <a:pt x="5010007" y="3308223"/>
                </a:cubicBezTo>
                <a:cubicBezTo>
                  <a:pt x="5010007" y="3311978"/>
                  <a:pt x="5010007" y="3319487"/>
                  <a:pt x="5002414" y="3315733"/>
                </a:cubicBezTo>
                <a:cubicBezTo>
                  <a:pt x="5002414" y="3323242"/>
                  <a:pt x="5002414" y="3330751"/>
                  <a:pt x="5002414" y="3338261"/>
                </a:cubicBezTo>
                <a:cubicBezTo>
                  <a:pt x="5006210" y="3338261"/>
                  <a:pt x="5013804" y="3334506"/>
                  <a:pt x="5017600" y="3342016"/>
                </a:cubicBezTo>
                <a:cubicBezTo>
                  <a:pt x="5017600" y="3345770"/>
                  <a:pt x="5013804" y="3349525"/>
                  <a:pt x="5010007" y="3349525"/>
                </a:cubicBezTo>
                <a:cubicBezTo>
                  <a:pt x="5010007" y="3357035"/>
                  <a:pt x="5010007" y="3364544"/>
                  <a:pt x="5010007" y="3368299"/>
                </a:cubicBezTo>
                <a:cubicBezTo>
                  <a:pt x="5013804" y="3372053"/>
                  <a:pt x="5021396" y="3368299"/>
                  <a:pt x="5021396" y="3375808"/>
                </a:cubicBezTo>
                <a:cubicBezTo>
                  <a:pt x="5021396" y="3379563"/>
                  <a:pt x="5025193" y="3387072"/>
                  <a:pt x="5017600" y="3390827"/>
                </a:cubicBezTo>
                <a:cubicBezTo>
                  <a:pt x="5013804" y="3398336"/>
                  <a:pt x="5025193" y="3409601"/>
                  <a:pt x="5021396" y="3417110"/>
                </a:cubicBezTo>
                <a:cubicBezTo>
                  <a:pt x="5013804" y="3428374"/>
                  <a:pt x="5017600" y="3435884"/>
                  <a:pt x="5017600" y="3443393"/>
                </a:cubicBezTo>
                <a:cubicBezTo>
                  <a:pt x="5013804" y="3450903"/>
                  <a:pt x="5017600" y="3454657"/>
                  <a:pt x="5017600" y="3462167"/>
                </a:cubicBezTo>
                <a:cubicBezTo>
                  <a:pt x="5025193" y="3473431"/>
                  <a:pt x="5025193" y="3492205"/>
                  <a:pt x="5017600" y="3507223"/>
                </a:cubicBezTo>
                <a:cubicBezTo>
                  <a:pt x="5017600" y="3518488"/>
                  <a:pt x="5028989" y="3529752"/>
                  <a:pt x="5021396" y="3544771"/>
                </a:cubicBezTo>
                <a:cubicBezTo>
                  <a:pt x="5025193" y="3544771"/>
                  <a:pt x="5036582" y="3556035"/>
                  <a:pt x="5040379" y="3559790"/>
                </a:cubicBezTo>
                <a:cubicBezTo>
                  <a:pt x="5051768" y="3574809"/>
                  <a:pt x="5051768" y="3574809"/>
                  <a:pt x="5036582" y="3586073"/>
                </a:cubicBezTo>
                <a:cubicBezTo>
                  <a:pt x="5032786" y="3589827"/>
                  <a:pt x="5028989" y="3593582"/>
                  <a:pt x="5025193" y="3589827"/>
                </a:cubicBezTo>
                <a:cubicBezTo>
                  <a:pt x="5021396" y="3586073"/>
                  <a:pt x="5017600" y="3586073"/>
                  <a:pt x="5017600" y="3578563"/>
                </a:cubicBezTo>
                <a:cubicBezTo>
                  <a:pt x="5017600" y="3567299"/>
                  <a:pt x="5017600" y="3556035"/>
                  <a:pt x="5017600" y="3544771"/>
                </a:cubicBezTo>
                <a:cubicBezTo>
                  <a:pt x="5002414" y="3533507"/>
                  <a:pt x="4994821" y="3518488"/>
                  <a:pt x="4994821" y="3495959"/>
                </a:cubicBezTo>
                <a:cubicBezTo>
                  <a:pt x="4994821" y="3488450"/>
                  <a:pt x="4994821" y="3480940"/>
                  <a:pt x="4994821" y="3473431"/>
                </a:cubicBezTo>
                <a:cubicBezTo>
                  <a:pt x="4998617" y="3435884"/>
                  <a:pt x="4987228" y="3398336"/>
                  <a:pt x="4983432" y="3360789"/>
                </a:cubicBezTo>
                <a:cubicBezTo>
                  <a:pt x="4983432" y="3357035"/>
                  <a:pt x="4975839" y="3353280"/>
                  <a:pt x="4972042" y="3345770"/>
                </a:cubicBezTo>
                <a:cubicBezTo>
                  <a:pt x="4968246" y="3368299"/>
                  <a:pt x="4968246" y="3390827"/>
                  <a:pt x="4968246" y="3409601"/>
                </a:cubicBezTo>
                <a:cubicBezTo>
                  <a:pt x="4968246" y="3409601"/>
                  <a:pt x="4964449" y="3409601"/>
                  <a:pt x="4964449" y="3409601"/>
                </a:cubicBezTo>
                <a:cubicBezTo>
                  <a:pt x="4964449" y="3387072"/>
                  <a:pt x="4964449" y="3364544"/>
                  <a:pt x="4964449" y="3345770"/>
                </a:cubicBezTo>
                <a:cubicBezTo>
                  <a:pt x="4964449" y="3323242"/>
                  <a:pt x="4964449" y="3304468"/>
                  <a:pt x="4964449" y="3285695"/>
                </a:cubicBezTo>
                <a:cubicBezTo>
                  <a:pt x="4964449" y="3281940"/>
                  <a:pt x="4964449" y="3274431"/>
                  <a:pt x="4960653" y="3270676"/>
                </a:cubicBezTo>
                <a:cubicBezTo>
                  <a:pt x="4953060" y="3263166"/>
                  <a:pt x="4937874" y="3266921"/>
                  <a:pt x="4941670" y="3251902"/>
                </a:cubicBezTo>
                <a:cubicBezTo>
                  <a:pt x="4945467" y="3240638"/>
                  <a:pt x="4934077" y="3233129"/>
                  <a:pt x="4937874" y="3221864"/>
                </a:cubicBezTo>
                <a:cubicBezTo>
                  <a:pt x="4937874" y="3214355"/>
                  <a:pt x="4934077" y="3203091"/>
                  <a:pt x="4941670" y="3195581"/>
                </a:cubicBezTo>
                <a:cubicBezTo>
                  <a:pt x="4945467" y="3191827"/>
                  <a:pt x="4941670" y="3188072"/>
                  <a:pt x="4941670" y="3180562"/>
                </a:cubicBezTo>
                <a:cubicBezTo>
                  <a:pt x="4934077" y="3184317"/>
                  <a:pt x="4930281" y="3191827"/>
                  <a:pt x="4926485" y="3191827"/>
                </a:cubicBezTo>
                <a:cubicBezTo>
                  <a:pt x="4918892" y="3195581"/>
                  <a:pt x="4911299" y="3191827"/>
                  <a:pt x="4911299" y="3184317"/>
                </a:cubicBezTo>
                <a:cubicBezTo>
                  <a:pt x="4911299" y="3176808"/>
                  <a:pt x="4911299" y="3165544"/>
                  <a:pt x="4899909" y="3165544"/>
                </a:cubicBezTo>
                <a:cubicBezTo>
                  <a:pt x="4896113" y="3165544"/>
                  <a:pt x="4896113" y="3158034"/>
                  <a:pt x="4896113" y="3154279"/>
                </a:cubicBezTo>
                <a:cubicBezTo>
                  <a:pt x="4907502" y="3135506"/>
                  <a:pt x="4892316" y="3116732"/>
                  <a:pt x="4892316" y="3101713"/>
                </a:cubicBezTo>
                <a:cubicBezTo>
                  <a:pt x="4888520" y="3097959"/>
                  <a:pt x="4888520" y="3094204"/>
                  <a:pt x="4884723" y="3094204"/>
                </a:cubicBezTo>
                <a:cubicBezTo>
                  <a:pt x="4880927" y="3094204"/>
                  <a:pt x="4877130" y="3097959"/>
                  <a:pt x="4877130" y="3101713"/>
                </a:cubicBezTo>
                <a:lnTo>
                  <a:pt x="4875650" y="3105035"/>
                </a:lnTo>
                <a:lnTo>
                  <a:pt x="4875650" y="3002664"/>
                </a:lnTo>
                <a:cubicBezTo>
                  <a:pt x="4875650" y="2998908"/>
                  <a:pt x="4874725" y="2996091"/>
                  <a:pt x="4874108" y="2993274"/>
                </a:cubicBezTo>
                <a:cubicBezTo>
                  <a:pt x="4873491" y="2990457"/>
                  <a:pt x="4873182" y="2987641"/>
                  <a:pt x="4874416" y="2983885"/>
                </a:cubicBezTo>
                <a:cubicBezTo>
                  <a:pt x="4878118" y="2972617"/>
                  <a:pt x="4875650" y="2957594"/>
                  <a:pt x="4875650" y="2946326"/>
                </a:cubicBezTo>
                <a:cubicBezTo>
                  <a:pt x="4875650" y="2935059"/>
                  <a:pt x="4876884" y="2920035"/>
                  <a:pt x="4874416" y="2908768"/>
                </a:cubicBezTo>
                <a:close/>
                <a:moveTo>
                  <a:pt x="6510640" y="2885171"/>
                </a:moveTo>
                <a:lnTo>
                  <a:pt x="6512504" y="2906467"/>
                </a:lnTo>
                <a:lnTo>
                  <a:pt x="6508795" y="2948849"/>
                </a:lnTo>
                <a:lnTo>
                  <a:pt x="6507600" y="2931175"/>
                </a:lnTo>
                <a:cubicBezTo>
                  <a:pt x="6507600" y="2931175"/>
                  <a:pt x="6507600" y="2927419"/>
                  <a:pt x="6508834" y="2923663"/>
                </a:cubicBezTo>
                <a:close/>
                <a:moveTo>
                  <a:pt x="5758070" y="2849912"/>
                </a:moveTo>
                <a:lnTo>
                  <a:pt x="5760329" y="2853902"/>
                </a:lnTo>
                <a:cubicBezTo>
                  <a:pt x="5775515" y="2872675"/>
                  <a:pt x="5775515" y="2883939"/>
                  <a:pt x="5760329" y="2906468"/>
                </a:cubicBezTo>
                <a:lnTo>
                  <a:pt x="5755921" y="2918461"/>
                </a:lnTo>
                <a:lnTo>
                  <a:pt x="5754217" y="2914519"/>
                </a:lnTo>
                <a:cubicBezTo>
                  <a:pt x="5752290" y="2912172"/>
                  <a:pt x="5750363" y="2910294"/>
                  <a:pt x="5750363" y="2908416"/>
                </a:cubicBezTo>
                <a:cubicBezTo>
                  <a:pt x="5754217" y="2900904"/>
                  <a:pt x="5758070" y="2893393"/>
                  <a:pt x="5758070" y="2885881"/>
                </a:cubicBezTo>
                <a:close/>
                <a:moveTo>
                  <a:pt x="8565805" y="2833370"/>
                </a:moveTo>
                <a:lnTo>
                  <a:pt x="8570431" y="2850523"/>
                </a:lnTo>
                <a:lnTo>
                  <a:pt x="8569523" y="2854338"/>
                </a:lnTo>
                <a:lnTo>
                  <a:pt x="8569289" y="2853202"/>
                </a:lnTo>
                <a:lnTo>
                  <a:pt x="8564387" y="2838983"/>
                </a:lnTo>
                <a:close/>
                <a:moveTo>
                  <a:pt x="1803056" y="2833369"/>
                </a:moveTo>
                <a:lnTo>
                  <a:pt x="1807681" y="2850522"/>
                </a:lnTo>
                <a:lnTo>
                  <a:pt x="1806774" y="2854337"/>
                </a:lnTo>
                <a:lnTo>
                  <a:pt x="1806539" y="2853201"/>
                </a:lnTo>
                <a:lnTo>
                  <a:pt x="1801638" y="2838982"/>
                </a:lnTo>
                <a:close/>
                <a:moveTo>
                  <a:pt x="9900619" y="2826107"/>
                </a:moveTo>
                <a:lnTo>
                  <a:pt x="9902305" y="2831353"/>
                </a:lnTo>
                <a:cubicBezTo>
                  <a:pt x="9903753" y="2836986"/>
                  <a:pt x="9905927" y="2842620"/>
                  <a:pt x="9906651" y="2848254"/>
                </a:cubicBezTo>
                <a:lnTo>
                  <a:pt x="9903797" y="2859352"/>
                </a:lnTo>
                <a:lnTo>
                  <a:pt x="9895957" y="2843520"/>
                </a:lnTo>
                <a:lnTo>
                  <a:pt x="9890539" y="2836431"/>
                </a:lnTo>
                <a:close/>
                <a:moveTo>
                  <a:pt x="3137869" y="2826106"/>
                </a:moveTo>
                <a:lnTo>
                  <a:pt x="3139555" y="2831352"/>
                </a:lnTo>
                <a:cubicBezTo>
                  <a:pt x="3141004" y="2836985"/>
                  <a:pt x="3143178" y="2842619"/>
                  <a:pt x="3143902" y="2848253"/>
                </a:cubicBezTo>
                <a:lnTo>
                  <a:pt x="3141048" y="2859351"/>
                </a:lnTo>
                <a:lnTo>
                  <a:pt x="3133207" y="2843519"/>
                </a:lnTo>
                <a:lnTo>
                  <a:pt x="3127790" y="2836430"/>
                </a:lnTo>
                <a:close/>
                <a:moveTo>
                  <a:pt x="11518471" y="2818604"/>
                </a:moveTo>
                <a:lnTo>
                  <a:pt x="11524711" y="2827147"/>
                </a:lnTo>
                <a:lnTo>
                  <a:pt x="11524871" y="2837407"/>
                </a:lnTo>
                <a:cubicBezTo>
                  <a:pt x="11524871" y="2837407"/>
                  <a:pt x="11524871" y="2841163"/>
                  <a:pt x="11524871" y="2844919"/>
                </a:cubicBezTo>
                <a:cubicBezTo>
                  <a:pt x="11524871" y="2852431"/>
                  <a:pt x="11523637" y="2863698"/>
                  <a:pt x="11526105" y="2867454"/>
                </a:cubicBezTo>
                <a:lnTo>
                  <a:pt x="11527921" y="2900632"/>
                </a:lnTo>
                <a:lnTo>
                  <a:pt x="11526065" y="2897454"/>
                </a:lnTo>
                <a:cubicBezTo>
                  <a:pt x="11529861" y="2889944"/>
                  <a:pt x="11518471" y="2882435"/>
                  <a:pt x="11518471" y="2874925"/>
                </a:cubicBezTo>
                <a:cubicBezTo>
                  <a:pt x="11518471" y="2859906"/>
                  <a:pt x="11518471" y="2841133"/>
                  <a:pt x="11518471" y="2818604"/>
                </a:cubicBezTo>
                <a:close/>
                <a:moveTo>
                  <a:pt x="4755722" y="2818603"/>
                </a:moveTo>
                <a:lnTo>
                  <a:pt x="4761961" y="2827146"/>
                </a:lnTo>
                <a:lnTo>
                  <a:pt x="4762121" y="2837406"/>
                </a:lnTo>
                <a:cubicBezTo>
                  <a:pt x="4762121" y="2837406"/>
                  <a:pt x="4762121" y="2841162"/>
                  <a:pt x="4762121" y="2844918"/>
                </a:cubicBezTo>
                <a:cubicBezTo>
                  <a:pt x="4762121" y="2852430"/>
                  <a:pt x="4760887" y="2863697"/>
                  <a:pt x="4763355" y="2867453"/>
                </a:cubicBezTo>
                <a:lnTo>
                  <a:pt x="4765172" y="2900631"/>
                </a:lnTo>
                <a:lnTo>
                  <a:pt x="4763315" y="2897453"/>
                </a:lnTo>
                <a:cubicBezTo>
                  <a:pt x="4767112" y="2889943"/>
                  <a:pt x="4755722" y="2882434"/>
                  <a:pt x="4755722" y="2874924"/>
                </a:cubicBezTo>
                <a:cubicBezTo>
                  <a:pt x="4755722" y="2859905"/>
                  <a:pt x="4755722" y="2841132"/>
                  <a:pt x="4755722" y="2818603"/>
                </a:cubicBezTo>
                <a:close/>
                <a:moveTo>
                  <a:pt x="9977649" y="2788646"/>
                </a:moveTo>
                <a:lnTo>
                  <a:pt x="9980207" y="2798896"/>
                </a:lnTo>
                <a:cubicBezTo>
                  <a:pt x="9979845" y="2805469"/>
                  <a:pt x="9979121" y="2812980"/>
                  <a:pt x="9982019" y="2820492"/>
                </a:cubicBezTo>
                <a:cubicBezTo>
                  <a:pt x="9990711" y="2831760"/>
                  <a:pt x="9976223" y="2839272"/>
                  <a:pt x="9976223" y="2854295"/>
                </a:cubicBezTo>
                <a:cubicBezTo>
                  <a:pt x="9976223" y="2854295"/>
                  <a:pt x="9976223" y="2854295"/>
                  <a:pt x="9976223" y="2858051"/>
                </a:cubicBezTo>
                <a:cubicBezTo>
                  <a:pt x="9979121" y="2858051"/>
                  <a:pt x="9982019" y="2854295"/>
                  <a:pt x="9984917" y="2861807"/>
                </a:cubicBezTo>
                <a:cubicBezTo>
                  <a:pt x="9984917" y="2865562"/>
                  <a:pt x="9984917" y="2869318"/>
                  <a:pt x="9979121" y="2869318"/>
                </a:cubicBezTo>
                <a:cubicBezTo>
                  <a:pt x="9979121" y="2873074"/>
                  <a:pt x="9979121" y="2880586"/>
                  <a:pt x="9979121" y="2884342"/>
                </a:cubicBezTo>
                <a:cubicBezTo>
                  <a:pt x="9979121" y="2888098"/>
                  <a:pt x="9979121" y="2891854"/>
                  <a:pt x="9976223" y="2891854"/>
                </a:cubicBezTo>
                <a:cubicBezTo>
                  <a:pt x="9973325" y="2903122"/>
                  <a:pt x="9982019" y="2910633"/>
                  <a:pt x="9984917" y="2921900"/>
                </a:cubicBezTo>
                <a:cubicBezTo>
                  <a:pt x="9987813" y="2921900"/>
                  <a:pt x="9990711" y="2918144"/>
                  <a:pt x="9993609" y="2925656"/>
                </a:cubicBezTo>
                <a:cubicBezTo>
                  <a:pt x="9993609" y="2929412"/>
                  <a:pt x="9993609" y="2936924"/>
                  <a:pt x="9993609" y="2940680"/>
                </a:cubicBezTo>
                <a:cubicBezTo>
                  <a:pt x="9987813" y="2944436"/>
                  <a:pt x="9982019" y="2940680"/>
                  <a:pt x="9976223" y="2944436"/>
                </a:cubicBezTo>
                <a:cubicBezTo>
                  <a:pt x="9970427" y="2944436"/>
                  <a:pt x="9970427" y="2944436"/>
                  <a:pt x="9970427" y="2951948"/>
                </a:cubicBezTo>
                <a:cubicBezTo>
                  <a:pt x="9970427" y="2955704"/>
                  <a:pt x="9970427" y="2959459"/>
                  <a:pt x="9970427" y="2966971"/>
                </a:cubicBezTo>
                <a:cubicBezTo>
                  <a:pt x="9970427" y="2970727"/>
                  <a:pt x="9970427" y="2978238"/>
                  <a:pt x="9970427" y="2981994"/>
                </a:cubicBezTo>
                <a:cubicBezTo>
                  <a:pt x="9970427" y="2985750"/>
                  <a:pt x="9970427" y="2989506"/>
                  <a:pt x="9967529" y="2989506"/>
                </a:cubicBezTo>
                <a:lnTo>
                  <a:pt x="9964115" y="2993300"/>
                </a:lnTo>
                <a:lnTo>
                  <a:pt x="9963975" y="2992854"/>
                </a:lnTo>
                <a:cubicBezTo>
                  <a:pt x="9962979" y="2989098"/>
                  <a:pt x="9962435" y="2985342"/>
                  <a:pt x="9963161" y="2981587"/>
                </a:cubicBezTo>
                <a:cubicBezTo>
                  <a:pt x="9966057" y="2977832"/>
                  <a:pt x="9963161" y="2970320"/>
                  <a:pt x="9966057" y="2970320"/>
                </a:cubicBezTo>
                <a:cubicBezTo>
                  <a:pt x="9971853" y="2959052"/>
                  <a:pt x="9968955" y="2951540"/>
                  <a:pt x="9968955" y="2940273"/>
                </a:cubicBezTo>
                <a:cubicBezTo>
                  <a:pt x="9968955" y="2925250"/>
                  <a:pt x="9966057" y="2906470"/>
                  <a:pt x="9968955" y="2891446"/>
                </a:cubicBezTo>
                <a:cubicBezTo>
                  <a:pt x="9971853" y="2876423"/>
                  <a:pt x="9974751" y="2865156"/>
                  <a:pt x="9971853" y="2853888"/>
                </a:cubicBezTo>
                <a:cubicBezTo>
                  <a:pt x="9971853" y="2842620"/>
                  <a:pt x="9977649" y="2831353"/>
                  <a:pt x="9977649" y="2820086"/>
                </a:cubicBezTo>
                <a:close/>
                <a:moveTo>
                  <a:pt x="3214899" y="2788645"/>
                </a:moveTo>
                <a:lnTo>
                  <a:pt x="3217458" y="2798895"/>
                </a:lnTo>
                <a:cubicBezTo>
                  <a:pt x="3217095" y="2805468"/>
                  <a:pt x="3216371" y="2812979"/>
                  <a:pt x="3219269" y="2820491"/>
                </a:cubicBezTo>
                <a:cubicBezTo>
                  <a:pt x="3227962" y="2831759"/>
                  <a:pt x="3213473" y="2839271"/>
                  <a:pt x="3213473" y="2854294"/>
                </a:cubicBezTo>
                <a:cubicBezTo>
                  <a:pt x="3213473" y="2854294"/>
                  <a:pt x="3213473" y="2854294"/>
                  <a:pt x="3213473" y="2858050"/>
                </a:cubicBezTo>
                <a:cubicBezTo>
                  <a:pt x="3216371" y="2858050"/>
                  <a:pt x="3219269" y="2854294"/>
                  <a:pt x="3222167" y="2861806"/>
                </a:cubicBezTo>
                <a:cubicBezTo>
                  <a:pt x="3222167" y="2865561"/>
                  <a:pt x="3222167" y="2869317"/>
                  <a:pt x="3216371" y="2869317"/>
                </a:cubicBezTo>
                <a:cubicBezTo>
                  <a:pt x="3216371" y="2873073"/>
                  <a:pt x="3216371" y="2880585"/>
                  <a:pt x="3216371" y="2884341"/>
                </a:cubicBezTo>
                <a:cubicBezTo>
                  <a:pt x="3216371" y="2888097"/>
                  <a:pt x="3216371" y="2891853"/>
                  <a:pt x="3213473" y="2891853"/>
                </a:cubicBezTo>
                <a:cubicBezTo>
                  <a:pt x="3210576" y="2903121"/>
                  <a:pt x="3219269" y="2910632"/>
                  <a:pt x="3222167" y="2921899"/>
                </a:cubicBezTo>
                <a:cubicBezTo>
                  <a:pt x="3225064" y="2921899"/>
                  <a:pt x="3227962" y="2918143"/>
                  <a:pt x="3230860" y="2925655"/>
                </a:cubicBezTo>
                <a:cubicBezTo>
                  <a:pt x="3230860" y="2929411"/>
                  <a:pt x="3230860" y="2936923"/>
                  <a:pt x="3230860" y="2940679"/>
                </a:cubicBezTo>
                <a:cubicBezTo>
                  <a:pt x="3225064" y="2944435"/>
                  <a:pt x="3219269" y="2940679"/>
                  <a:pt x="3213473" y="2944435"/>
                </a:cubicBezTo>
                <a:cubicBezTo>
                  <a:pt x="3207678" y="2944435"/>
                  <a:pt x="3207678" y="2944435"/>
                  <a:pt x="3207678" y="2951947"/>
                </a:cubicBezTo>
                <a:cubicBezTo>
                  <a:pt x="3207678" y="2955703"/>
                  <a:pt x="3207678" y="2959458"/>
                  <a:pt x="3207678" y="2966970"/>
                </a:cubicBezTo>
                <a:cubicBezTo>
                  <a:pt x="3207678" y="2970726"/>
                  <a:pt x="3207678" y="2978237"/>
                  <a:pt x="3207678" y="2981993"/>
                </a:cubicBezTo>
                <a:cubicBezTo>
                  <a:pt x="3207678" y="2985749"/>
                  <a:pt x="3207678" y="2989505"/>
                  <a:pt x="3204780" y="2989505"/>
                </a:cubicBezTo>
                <a:lnTo>
                  <a:pt x="3201365" y="2993299"/>
                </a:lnTo>
                <a:lnTo>
                  <a:pt x="3201225" y="2992853"/>
                </a:lnTo>
                <a:cubicBezTo>
                  <a:pt x="3200229" y="2989097"/>
                  <a:pt x="3199686" y="2985341"/>
                  <a:pt x="3200411" y="2981586"/>
                </a:cubicBezTo>
                <a:cubicBezTo>
                  <a:pt x="3203307" y="2977831"/>
                  <a:pt x="3200411" y="2970319"/>
                  <a:pt x="3203307" y="2970319"/>
                </a:cubicBezTo>
                <a:cubicBezTo>
                  <a:pt x="3209103" y="2959051"/>
                  <a:pt x="3206205" y="2951539"/>
                  <a:pt x="3206205" y="2940272"/>
                </a:cubicBezTo>
                <a:cubicBezTo>
                  <a:pt x="3206205" y="2925249"/>
                  <a:pt x="3203307" y="2906469"/>
                  <a:pt x="3206205" y="2891445"/>
                </a:cubicBezTo>
                <a:cubicBezTo>
                  <a:pt x="3209103" y="2876422"/>
                  <a:pt x="3212001" y="2865155"/>
                  <a:pt x="3209103" y="2853887"/>
                </a:cubicBezTo>
                <a:cubicBezTo>
                  <a:pt x="3209103" y="2842619"/>
                  <a:pt x="3214899" y="2831352"/>
                  <a:pt x="3214899" y="2820085"/>
                </a:cubicBezTo>
                <a:close/>
                <a:moveTo>
                  <a:pt x="9907729" y="2769337"/>
                </a:moveTo>
                <a:lnTo>
                  <a:pt x="9909187" y="2776893"/>
                </a:lnTo>
                <a:cubicBezTo>
                  <a:pt x="9908823" y="2784404"/>
                  <a:pt x="9906651" y="2791916"/>
                  <a:pt x="9902305" y="2797550"/>
                </a:cubicBezTo>
                <a:lnTo>
                  <a:pt x="9900717" y="2802489"/>
                </a:lnTo>
                <a:lnTo>
                  <a:pt x="9897395" y="2796857"/>
                </a:lnTo>
                <a:lnTo>
                  <a:pt x="9896475" y="2785948"/>
                </a:lnTo>
                <a:lnTo>
                  <a:pt x="9899967" y="2783248"/>
                </a:lnTo>
                <a:close/>
                <a:moveTo>
                  <a:pt x="3144980" y="2769336"/>
                </a:moveTo>
                <a:lnTo>
                  <a:pt x="3146437" y="2776892"/>
                </a:lnTo>
                <a:cubicBezTo>
                  <a:pt x="3146074" y="2784403"/>
                  <a:pt x="3143901" y="2791915"/>
                  <a:pt x="3139555" y="2797549"/>
                </a:cubicBezTo>
                <a:lnTo>
                  <a:pt x="3137967" y="2802488"/>
                </a:lnTo>
                <a:lnTo>
                  <a:pt x="3134645" y="2796856"/>
                </a:lnTo>
                <a:lnTo>
                  <a:pt x="3133726" y="2785947"/>
                </a:lnTo>
                <a:lnTo>
                  <a:pt x="3137218" y="2783247"/>
                </a:lnTo>
                <a:close/>
                <a:moveTo>
                  <a:pt x="7032740" y="2740085"/>
                </a:moveTo>
                <a:lnTo>
                  <a:pt x="7036220" y="2802743"/>
                </a:lnTo>
                <a:cubicBezTo>
                  <a:pt x="7037729" y="2810925"/>
                  <a:pt x="7038305" y="2818992"/>
                  <a:pt x="7037636" y="2826903"/>
                </a:cubicBezTo>
                <a:lnTo>
                  <a:pt x="7032647" y="2846044"/>
                </a:lnTo>
                <a:lnTo>
                  <a:pt x="7032647" y="2749711"/>
                </a:lnTo>
                <a:close/>
                <a:moveTo>
                  <a:pt x="269990" y="2740084"/>
                </a:moveTo>
                <a:lnTo>
                  <a:pt x="273470" y="2802742"/>
                </a:lnTo>
                <a:cubicBezTo>
                  <a:pt x="274979" y="2810924"/>
                  <a:pt x="275555" y="2818991"/>
                  <a:pt x="274886" y="2826902"/>
                </a:cubicBezTo>
                <a:lnTo>
                  <a:pt x="269897" y="2846043"/>
                </a:lnTo>
                <a:lnTo>
                  <a:pt x="269897" y="2749710"/>
                </a:lnTo>
                <a:close/>
                <a:moveTo>
                  <a:pt x="10006037" y="2724604"/>
                </a:moveTo>
                <a:lnTo>
                  <a:pt x="10008441" y="2734904"/>
                </a:lnTo>
                <a:lnTo>
                  <a:pt x="10009521" y="2739533"/>
                </a:lnTo>
                <a:lnTo>
                  <a:pt x="10007013" y="2735986"/>
                </a:lnTo>
                <a:lnTo>
                  <a:pt x="10005367" y="2730869"/>
                </a:lnTo>
                <a:close/>
                <a:moveTo>
                  <a:pt x="3243288" y="2724603"/>
                </a:moveTo>
                <a:lnTo>
                  <a:pt x="3245692" y="2734903"/>
                </a:lnTo>
                <a:lnTo>
                  <a:pt x="3246772" y="2739532"/>
                </a:lnTo>
                <a:lnTo>
                  <a:pt x="3244263" y="2735985"/>
                </a:lnTo>
                <a:lnTo>
                  <a:pt x="3242618" y="2730868"/>
                </a:lnTo>
                <a:close/>
                <a:moveTo>
                  <a:pt x="9988095" y="2709054"/>
                </a:moveTo>
                <a:lnTo>
                  <a:pt x="9989359" y="2710139"/>
                </a:lnTo>
                <a:lnTo>
                  <a:pt x="9991231" y="2715608"/>
                </a:lnTo>
                <a:lnTo>
                  <a:pt x="9989625" y="2715797"/>
                </a:lnTo>
                <a:close/>
                <a:moveTo>
                  <a:pt x="3225346" y="2709053"/>
                </a:moveTo>
                <a:lnTo>
                  <a:pt x="3226610" y="2710138"/>
                </a:lnTo>
                <a:lnTo>
                  <a:pt x="3228481" y="2715607"/>
                </a:lnTo>
                <a:lnTo>
                  <a:pt x="3226875" y="2715796"/>
                </a:lnTo>
                <a:close/>
                <a:moveTo>
                  <a:pt x="9978203" y="2700571"/>
                </a:moveTo>
                <a:lnTo>
                  <a:pt x="9979173" y="2701402"/>
                </a:lnTo>
                <a:lnTo>
                  <a:pt x="9980207" y="2722840"/>
                </a:lnTo>
                <a:cubicBezTo>
                  <a:pt x="9980571" y="2730352"/>
                  <a:pt x="9980571" y="2737864"/>
                  <a:pt x="9979121" y="2745376"/>
                </a:cubicBezTo>
                <a:lnTo>
                  <a:pt x="9977649" y="2753007"/>
                </a:lnTo>
                <a:lnTo>
                  <a:pt x="9977649" y="2733700"/>
                </a:lnTo>
                <a:close/>
                <a:moveTo>
                  <a:pt x="3215454" y="2700570"/>
                </a:moveTo>
                <a:lnTo>
                  <a:pt x="3216424" y="2701401"/>
                </a:lnTo>
                <a:lnTo>
                  <a:pt x="3217458" y="2722839"/>
                </a:lnTo>
                <a:cubicBezTo>
                  <a:pt x="3217821" y="2730351"/>
                  <a:pt x="3217821" y="2737863"/>
                  <a:pt x="3216371" y="2745375"/>
                </a:cubicBezTo>
                <a:lnTo>
                  <a:pt x="3214899" y="2753006"/>
                </a:lnTo>
                <a:lnTo>
                  <a:pt x="3214899" y="2733699"/>
                </a:lnTo>
                <a:close/>
                <a:moveTo>
                  <a:pt x="5758507" y="2697894"/>
                </a:moveTo>
                <a:lnTo>
                  <a:pt x="5765549" y="2717323"/>
                </a:lnTo>
                <a:cubicBezTo>
                  <a:pt x="5766024" y="2728118"/>
                  <a:pt x="5764126" y="2739382"/>
                  <a:pt x="5760329" y="2745015"/>
                </a:cubicBezTo>
                <a:lnTo>
                  <a:pt x="5758114" y="2748770"/>
                </a:lnTo>
                <a:close/>
                <a:moveTo>
                  <a:pt x="6913229" y="2624282"/>
                </a:moveTo>
                <a:lnTo>
                  <a:pt x="6913753" y="2670505"/>
                </a:lnTo>
                <a:lnTo>
                  <a:pt x="6911673" y="2667061"/>
                </a:lnTo>
                <a:cubicBezTo>
                  <a:pt x="6910416" y="2660659"/>
                  <a:pt x="6910713" y="2653201"/>
                  <a:pt x="6911693" y="2645329"/>
                </a:cubicBezTo>
                <a:close/>
                <a:moveTo>
                  <a:pt x="150479" y="2624281"/>
                </a:moveTo>
                <a:lnTo>
                  <a:pt x="151003" y="2670504"/>
                </a:lnTo>
                <a:lnTo>
                  <a:pt x="148923" y="2667060"/>
                </a:lnTo>
                <a:cubicBezTo>
                  <a:pt x="147666" y="2660658"/>
                  <a:pt x="147963" y="2653200"/>
                  <a:pt x="148943" y="2645328"/>
                </a:cubicBezTo>
                <a:close/>
                <a:moveTo>
                  <a:pt x="6560841" y="2606626"/>
                </a:moveTo>
                <a:lnTo>
                  <a:pt x="6562814" y="2614764"/>
                </a:lnTo>
                <a:cubicBezTo>
                  <a:pt x="6562814" y="2618518"/>
                  <a:pt x="6565047" y="2618518"/>
                  <a:pt x="6566163" y="2622273"/>
                </a:cubicBezTo>
                <a:lnTo>
                  <a:pt x="6565358" y="2627534"/>
                </a:lnTo>
                <a:lnTo>
                  <a:pt x="6561383" y="2632373"/>
                </a:lnTo>
                <a:lnTo>
                  <a:pt x="6562954" y="2643247"/>
                </a:lnTo>
                <a:lnTo>
                  <a:pt x="6561280" y="2654188"/>
                </a:lnTo>
                <a:cubicBezTo>
                  <a:pt x="6560582" y="2664513"/>
                  <a:pt x="6560582" y="2674839"/>
                  <a:pt x="6560582" y="2686103"/>
                </a:cubicBezTo>
                <a:cubicBezTo>
                  <a:pt x="6560582" y="2701122"/>
                  <a:pt x="6560582" y="2712386"/>
                  <a:pt x="6560582" y="2727405"/>
                </a:cubicBezTo>
                <a:cubicBezTo>
                  <a:pt x="6561698" y="2757443"/>
                  <a:pt x="6558349" y="2787481"/>
                  <a:pt x="6559465" y="2821273"/>
                </a:cubicBezTo>
                <a:cubicBezTo>
                  <a:pt x="6559465" y="2832537"/>
                  <a:pt x="6555000" y="2836292"/>
                  <a:pt x="6558349" y="2847557"/>
                </a:cubicBezTo>
                <a:cubicBezTo>
                  <a:pt x="6560582" y="2858820"/>
                  <a:pt x="6558349" y="2870085"/>
                  <a:pt x="6559465" y="2877594"/>
                </a:cubicBezTo>
                <a:cubicBezTo>
                  <a:pt x="6559465" y="2888858"/>
                  <a:pt x="6559465" y="2900122"/>
                  <a:pt x="6559465" y="2911387"/>
                </a:cubicBezTo>
                <a:cubicBezTo>
                  <a:pt x="6561698" y="2918896"/>
                  <a:pt x="6563930" y="2911387"/>
                  <a:pt x="6566163" y="2915142"/>
                </a:cubicBezTo>
                <a:cubicBezTo>
                  <a:pt x="6570628" y="2926405"/>
                  <a:pt x="6571745" y="2941425"/>
                  <a:pt x="6569512" y="2960198"/>
                </a:cubicBezTo>
                <a:cubicBezTo>
                  <a:pt x="6569512" y="2963953"/>
                  <a:pt x="6568396" y="2963953"/>
                  <a:pt x="6568396" y="2971462"/>
                </a:cubicBezTo>
                <a:cubicBezTo>
                  <a:pt x="6568396" y="2975217"/>
                  <a:pt x="6569512" y="2978972"/>
                  <a:pt x="6571745" y="2978972"/>
                </a:cubicBezTo>
                <a:cubicBezTo>
                  <a:pt x="6572861" y="2978972"/>
                  <a:pt x="6575093" y="2978972"/>
                  <a:pt x="6575093" y="2971462"/>
                </a:cubicBezTo>
                <a:cubicBezTo>
                  <a:pt x="6573977" y="2960198"/>
                  <a:pt x="6575093" y="2948934"/>
                  <a:pt x="6573977" y="2941425"/>
                </a:cubicBezTo>
                <a:cubicBezTo>
                  <a:pt x="6573977" y="2926405"/>
                  <a:pt x="6576210" y="2918896"/>
                  <a:pt x="6576210" y="2907632"/>
                </a:cubicBezTo>
                <a:cubicBezTo>
                  <a:pt x="6577326" y="2900122"/>
                  <a:pt x="6580675" y="2896368"/>
                  <a:pt x="6582908" y="2896368"/>
                </a:cubicBezTo>
                <a:cubicBezTo>
                  <a:pt x="6586256" y="2888858"/>
                  <a:pt x="6587373" y="2888858"/>
                  <a:pt x="6585140" y="2877594"/>
                </a:cubicBezTo>
                <a:cubicBezTo>
                  <a:pt x="6584024" y="2862575"/>
                  <a:pt x="6582908" y="2847557"/>
                  <a:pt x="6580675" y="2832537"/>
                </a:cubicBezTo>
                <a:cubicBezTo>
                  <a:pt x="6579559" y="2828783"/>
                  <a:pt x="6580675" y="2821273"/>
                  <a:pt x="6580675" y="2813764"/>
                </a:cubicBezTo>
                <a:cubicBezTo>
                  <a:pt x="6580675" y="2810009"/>
                  <a:pt x="6582908" y="2810009"/>
                  <a:pt x="6584024" y="2806255"/>
                </a:cubicBezTo>
                <a:cubicBezTo>
                  <a:pt x="6586256" y="2798745"/>
                  <a:pt x="6587373" y="2806255"/>
                  <a:pt x="6589605" y="2810009"/>
                </a:cubicBezTo>
                <a:lnTo>
                  <a:pt x="6590314" y="2813584"/>
                </a:lnTo>
                <a:lnTo>
                  <a:pt x="6587958" y="2838883"/>
                </a:lnTo>
                <a:cubicBezTo>
                  <a:pt x="6587958" y="2857656"/>
                  <a:pt x="6587958" y="2880185"/>
                  <a:pt x="6587958" y="2898958"/>
                </a:cubicBezTo>
                <a:lnTo>
                  <a:pt x="6591112" y="2922354"/>
                </a:lnTo>
                <a:lnTo>
                  <a:pt x="6588364" y="2947769"/>
                </a:lnTo>
                <a:cubicBezTo>
                  <a:pt x="6587248" y="2962789"/>
                  <a:pt x="6590597" y="2977807"/>
                  <a:pt x="6590597" y="2996581"/>
                </a:cubicBezTo>
                <a:cubicBezTo>
                  <a:pt x="6590597" y="2996581"/>
                  <a:pt x="6591713" y="3000336"/>
                  <a:pt x="6592830" y="3000336"/>
                </a:cubicBezTo>
                <a:cubicBezTo>
                  <a:pt x="6593946" y="3007845"/>
                  <a:pt x="6595062" y="3011600"/>
                  <a:pt x="6596178" y="3015355"/>
                </a:cubicBezTo>
                <a:lnTo>
                  <a:pt x="6596813" y="3043093"/>
                </a:lnTo>
                <a:lnTo>
                  <a:pt x="6595551" y="3045392"/>
                </a:lnTo>
                <a:cubicBezTo>
                  <a:pt x="6587958" y="3056657"/>
                  <a:pt x="6587958" y="3064166"/>
                  <a:pt x="6591755" y="3075430"/>
                </a:cubicBezTo>
                <a:lnTo>
                  <a:pt x="6592898" y="3079577"/>
                </a:lnTo>
                <a:lnTo>
                  <a:pt x="6589202" y="3094204"/>
                </a:lnTo>
                <a:cubicBezTo>
                  <a:pt x="6587528" y="3102652"/>
                  <a:pt x="6586132" y="3111100"/>
                  <a:pt x="6586132" y="3112978"/>
                </a:cubicBezTo>
                <a:cubicBezTo>
                  <a:pt x="6588364" y="3124242"/>
                  <a:pt x="6583899" y="3127996"/>
                  <a:pt x="6585015" y="3139261"/>
                </a:cubicBezTo>
                <a:cubicBezTo>
                  <a:pt x="6586132" y="3158035"/>
                  <a:pt x="6590597" y="3173053"/>
                  <a:pt x="6590597" y="3195581"/>
                </a:cubicBezTo>
                <a:cubicBezTo>
                  <a:pt x="6590597" y="3199336"/>
                  <a:pt x="6591713" y="3199336"/>
                  <a:pt x="6592830" y="3199336"/>
                </a:cubicBezTo>
                <a:lnTo>
                  <a:pt x="6595814" y="3221917"/>
                </a:lnTo>
                <a:lnTo>
                  <a:pt x="6589382" y="3242515"/>
                </a:lnTo>
                <a:cubicBezTo>
                  <a:pt x="6587958" y="3252841"/>
                  <a:pt x="6587958" y="3263166"/>
                  <a:pt x="6587958" y="3274431"/>
                </a:cubicBezTo>
                <a:lnTo>
                  <a:pt x="6588692" y="3288941"/>
                </a:lnTo>
                <a:lnTo>
                  <a:pt x="6587657" y="3298152"/>
                </a:lnTo>
                <a:lnTo>
                  <a:pt x="6584162" y="3311978"/>
                </a:lnTo>
                <a:cubicBezTo>
                  <a:pt x="6582264" y="3313855"/>
                  <a:pt x="6581315" y="3315733"/>
                  <a:pt x="6581789" y="3317610"/>
                </a:cubicBezTo>
                <a:lnTo>
                  <a:pt x="6585554" y="3321046"/>
                </a:lnTo>
                <a:lnTo>
                  <a:pt x="6585434" y="3322362"/>
                </a:lnTo>
                <a:cubicBezTo>
                  <a:pt x="6584946" y="3328874"/>
                  <a:pt x="6584736" y="3333567"/>
                  <a:pt x="6585015" y="3334506"/>
                </a:cubicBezTo>
                <a:cubicBezTo>
                  <a:pt x="6586690" y="3343893"/>
                  <a:pt x="6587527" y="3355157"/>
                  <a:pt x="6588504" y="3366421"/>
                </a:cubicBezTo>
                <a:lnTo>
                  <a:pt x="6589395" y="3372996"/>
                </a:lnTo>
                <a:lnTo>
                  <a:pt x="6573247" y="3353749"/>
                </a:lnTo>
                <a:cubicBezTo>
                  <a:pt x="6569925" y="3344831"/>
                  <a:pt x="6568976" y="3334506"/>
                  <a:pt x="6568976" y="3323242"/>
                </a:cubicBezTo>
                <a:cubicBezTo>
                  <a:pt x="6568976" y="3255657"/>
                  <a:pt x="6568976" y="3184317"/>
                  <a:pt x="6568976" y="3116732"/>
                </a:cubicBezTo>
                <a:cubicBezTo>
                  <a:pt x="6568976" y="3094204"/>
                  <a:pt x="6557587" y="3075430"/>
                  <a:pt x="6561383" y="3052902"/>
                </a:cubicBezTo>
                <a:cubicBezTo>
                  <a:pt x="6561383" y="3049147"/>
                  <a:pt x="6553790" y="3045392"/>
                  <a:pt x="6553790" y="3041638"/>
                </a:cubicBezTo>
                <a:cubicBezTo>
                  <a:pt x="6557587" y="3037883"/>
                  <a:pt x="6549994" y="3037883"/>
                  <a:pt x="6546197" y="3037883"/>
                </a:cubicBezTo>
                <a:cubicBezTo>
                  <a:pt x="6546197" y="3037883"/>
                  <a:pt x="6542401" y="3037883"/>
                  <a:pt x="6542401" y="3041638"/>
                </a:cubicBezTo>
                <a:cubicBezTo>
                  <a:pt x="6542401" y="3049147"/>
                  <a:pt x="6546197" y="3052902"/>
                  <a:pt x="6538604" y="3056657"/>
                </a:cubicBezTo>
                <a:cubicBezTo>
                  <a:pt x="6538604" y="3052902"/>
                  <a:pt x="6534808" y="3052902"/>
                  <a:pt x="6534808" y="3052902"/>
                </a:cubicBezTo>
                <a:cubicBezTo>
                  <a:pt x="6538604" y="2996581"/>
                  <a:pt x="6531011" y="2944015"/>
                  <a:pt x="6542401" y="2887694"/>
                </a:cubicBezTo>
                <a:cubicBezTo>
                  <a:pt x="6546197" y="2868920"/>
                  <a:pt x="6546197" y="2850147"/>
                  <a:pt x="6542401" y="2831373"/>
                </a:cubicBezTo>
                <a:cubicBezTo>
                  <a:pt x="6538604" y="2812600"/>
                  <a:pt x="6553790" y="2793826"/>
                  <a:pt x="6542401" y="2775052"/>
                </a:cubicBezTo>
                <a:cubicBezTo>
                  <a:pt x="6542401" y="2771298"/>
                  <a:pt x="6542401" y="2767543"/>
                  <a:pt x="6542401" y="2767543"/>
                </a:cubicBezTo>
                <a:cubicBezTo>
                  <a:pt x="6553790" y="2756279"/>
                  <a:pt x="6549994" y="2741260"/>
                  <a:pt x="6549994" y="2726241"/>
                </a:cubicBezTo>
                <a:cubicBezTo>
                  <a:pt x="6549994" y="2703713"/>
                  <a:pt x="6549994" y="2681184"/>
                  <a:pt x="6549994" y="2654901"/>
                </a:cubicBezTo>
                <a:cubicBezTo>
                  <a:pt x="6549994" y="2647392"/>
                  <a:pt x="6553790" y="2639882"/>
                  <a:pt x="6557587" y="2632373"/>
                </a:cubicBezTo>
                <a:cubicBezTo>
                  <a:pt x="6555688" y="2626741"/>
                  <a:pt x="6557587" y="2622047"/>
                  <a:pt x="6559485" y="2617354"/>
                </a:cubicBezTo>
                <a:close/>
                <a:moveTo>
                  <a:pt x="6784033" y="2605694"/>
                </a:moveTo>
                <a:cubicBezTo>
                  <a:pt x="6786403" y="2608238"/>
                  <a:pt x="6787285" y="2613844"/>
                  <a:pt x="6786927" y="2621794"/>
                </a:cubicBezTo>
                <a:lnTo>
                  <a:pt x="6787216" y="2625228"/>
                </a:lnTo>
                <a:lnTo>
                  <a:pt x="6788182" y="2699958"/>
                </a:lnTo>
                <a:cubicBezTo>
                  <a:pt x="6789298" y="2722486"/>
                  <a:pt x="6790415" y="2745014"/>
                  <a:pt x="6790415" y="2778807"/>
                </a:cubicBezTo>
                <a:cubicBezTo>
                  <a:pt x="6792647" y="2760033"/>
                  <a:pt x="6795996" y="2748769"/>
                  <a:pt x="6795996" y="2737505"/>
                </a:cubicBezTo>
                <a:cubicBezTo>
                  <a:pt x="6794880" y="2718731"/>
                  <a:pt x="6798229" y="2699958"/>
                  <a:pt x="6792647" y="2684939"/>
                </a:cubicBezTo>
                <a:cubicBezTo>
                  <a:pt x="6791531" y="2681184"/>
                  <a:pt x="6791531" y="2673675"/>
                  <a:pt x="6791531" y="2666165"/>
                </a:cubicBezTo>
                <a:lnTo>
                  <a:pt x="6791531" y="2651752"/>
                </a:lnTo>
                <a:lnTo>
                  <a:pt x="6798681" y="2649240"/>
                </a:lnTo>
                <a:cubicBezTo>
                  <a:pt x="6801661" y="2645614"/>
                  <a:pt x="6805886" y="2642143"/>
                  <a:pt x="6807641" y="2648358"/>
                </a:cubicBezTo>
                <a:lnTo>
                  <a:pt x="6807515" y="2651146"/>
                </a:lnTo>
                <a:lnTo>
                  <a:pt x="6803810" y="2651146"/>
                </a:lnTo>
                <a:lnTo>
                  <a:pt x="6802938" y="2680497"/>
                </a:lnTo>
                <a:lnTo>
                  <a:pt x="6801152" y="2687772"/>
                </a:lnTo>
                <a:cubicBezTo>
                  <a:pt x="6800451" y="2695929"/>
                  <a:pt x="6800654" y="2704448"/>
                  <a:pt x="6800796" y="2713460"/>
                </a:cubicBezTo>
                <a:cubicBezTo>
                  <a:pt x="6802467" y="2740650"/>
                  <a:pt x="6799653" y="2765782"/>
                  <a:pt x="6793537" y="2789503"/>
                </a:cubicBezTo>
                <a:lnTo>
                  <a:pt x="6778985" y="2825837"/>
                </a:lnTo>
                <a:lnTo>
                  <a:pt x="6780368" y="2786316"/>
                </a:lnTo>
                <a:cubicBezTo>
                  <a:pt x="6780368" y="2756279"/>
                  <a:pt x="6780368" y="2726241"/>
                  <a:pt x="6780368" y="2696203"/>
                </a:cubicBezTo>
                <a:cubicBezTo>
                  <a:pt x="6780368" y="2684939"/>
                  <a:pt x="6782601" y="2677429"/>
                  <a:pt x="6781484" y="2669920"/>
                </a:cubicBezTo>
                <a:lnTo>
                  <a:pt x="6775895" y="2607260"/>
                </a:lnTo>
                <a:close/>
                <a:moveTo>
                  <a:pt x="7034947" y="2580356"/>
                </a:moveTo>
                <a:lnTo>
                  <a:pt x="7035795" y="2582839"/>
                </a:lnTo>
                <a:cubicBezTo>
                  <a:pt x="7040040" y="2589364"/>
                  <a:pt x="7040304" y="2597392"/>
                  <a:pt x="7036588" y="2606922"/>
                </a:cubicBezTo>
                <a:lnTo>
                  <a:pt x="7033854" y="2624842"/>
                </a:lnTo>
                <a:lnTo>
                  <a:pt x="7033881" y="2622011"/>
                </a:lnTo>
                <a:cubicBezTo>
                  <a:pt x="7033881" y="2610744"/>
                  <a:pt x="7032647" y="2595720"/>
                  <a:pt x="7035115" y="2584453"/>
                </a:cubicBezTo>
                <a:close/>
                <a:moveTo>
                  <a:pt x="272197" y="2580355"/>
                </a:moveTo>
                <a:lnTo>
                  <a:pt x="273045" y="2582838"/>
                </a:lnTo>
                <a:cubicBezTo>
                  <a:pt x="277290" y="2589363"/>
                  <a:pt x="277554" y="2597391"/>
                  <a:pt x="273838" y="2606921"/>
                </a:cubicBezTo>
                <a:lnTo>
                  <a:pt x="271104" y="2624841"/>
                </a:lnTo>
                <a:lnTo>
                  <a:pt x="271131" y="2622010"/>
                </a:lnTo>
                <a:cubicBezTo>
                  <a:pt x="271131" y="2610743"/>
                  <a:pt x="269897" y="2595719"/>
                  <a:pt x="272365" y="2584452"/>
                </a:cubicBezTo>
                <a:close/>
                <a:moveTo>
                  <a:pt x="6562030" y="2571232"/>
                </a:moveTo>
                <a:lnTo>
                  <a:pt x="6561698" y="2573462"/>
                </a:lnTo>
                <a:lnTo>
                  <a:pt x="6561567" y="2574420"/>
                </a:lnTo>
                <a:lnTo>
                  <a:pt x="6561383" y="2572297"/>
                </a:lnTo>
                <a:close/>
                <a:moveTo>
                  <a:pt x="9908055" y="2561252"/>
                </a:moveTo>
                <a:lnTo>
                  <a:pt x="9904841" y="2583466"/>
                </a:lnTo>
                <a:cubicBezTo>
                  <a:pt x="9904477" y="2590978"/>
                  <a:pt x="9905203" y="2598490"/>
                  <a:pt x="9908101" y="2606002"/>
                </a:cubicBezTo>
                <a:cubicBezTo>
                  <a:pt x="9910997" y="2609757"/>
                  <a:pt x="9910997" y="2613513"/>
                  <a:pt x="9910997" y="2613513"/>
                </a:cubicBezTo>
                <a:lnTo>
                  <a:pt x="9909437" y="2617794"/>
                </a:lnTo>
                <a:lnTo>
                  <a:pt x="9909037" y="2612296"/>
                </a:lnTo>
                <a:lnTo>
                  <a:pt x="9907769" y="2609703"/>
                </a:lnTo>
                <a:lnTo>
                  <a:pt x="9907835" y="2609121"/>
                </a:lnTo>
                <a:lnTo>
                  <a:pt x="9906761" y="2607640"/>
                </a:lnTo>
                <a:lnTo>
                  <a:pt x="9896949" y="2587570"/>
                </a:lnTo>
                <a:cubicBezTo>
                  <a:pt x="9901067" y="2582560"/>
                  <a:pt x="9904489" y="2575138"/>
                  <a:pt x="9907123" y="2566316"/>
                </a:cubicBezTo>
                <a:close/>
                <a:moveTo>
                  <a:pt x="3145305" y="2561251"/>
                </a:moveTo>
                <a:lnTo>
                  <a:pt x="3142091" y="2583465"/>
                </a:lnTo>
                <a:cubicBezTo>
                  <a:pt x="3141728" y="2590977"/>
                  <a:pt x="3142453" y="2598489"/>
                  <a:pt x="3145351" y="2606001"/>
                </a:cubicBezTo>
                <a:cubicBezTo>
                  <a:pt x="3148248" y="2609756"/>
                  <a:pt x="3148248" y="2613512"/>
                  <a:pt x="3148248" y="2613512"/>
                </a:cubicBezTo>
                <a:lnTo>
                  <a:pt x="3146688" y="2617793"/>
                </a:lnTo>
                <a:lnTo>
                  <a:pt x="3146288" y="2612295"/>
                </a:lnTo>
                <a:lnTo>
                  <a:pt x="3145020" y="2609702"/>
                </a:lnTo>
                <a:lnTo>
                  <a:pt x="3145086" y="2609120"/>
                </a:lnTo>
                <a:lnTo>
                  <a:pt x="3144012" y="2607639"/>
                </a:lnTo>
                <a:lnTo>
                  <a:pt x="3134200" y="2587569"/>
                </a:lnTo>
                <a:cubicBezTo>
                  <a:pt x="3138318" y="2582559"/>
                  <a:pt x="3141739" y="2575137"/>
                  <a:pt x="3144373" y="2566315"/>
                </a:cubicBezTo>
                <a:close/>
                <a:moveTo>
                  <a:pt x="9910563" y="2547601"/>
                </a:moveTo>
                <a:lnTo>
                  <a:pt x="9910997" y="2549664"/>
                </a:lnTo>
                <a:lnTo>
                  <a:pt x="9908145" y="2560759"/>
                </a:lnTo>
                <a:close/>
                <a:moveTo>
                  <a:pt x="3147814" y="2547600"/>
                </a:moveTo>
                <a:lnTo>
                  <a:pt x="3148248" y="2549663"/>
                </a:lnTo>
                <a:lnTo>
                  <a:pt x="3145396" y="2560758"/>
                </a:lnTo>
                <a:close/>
                <a:moveTo>
                  <a:pt x="9907133" y="2470410"/>
                </a:moveTo>
                <a:lnTo>
                  <a:pt x="9908101" y="2474546"/>
                </a:lnTo>
                <a:cubicBezTo>
                  <a:pt x="9910997" y="2485814"/>
                  <a:pt x="9910997" y="2497082"/>
                  <a:pt x="9910997" y="2508349"/>
                </a:cubicBezTo>
                <a:lnTo>
                  <a:pt x="9910311" y="2511616"/>
                </a:lnTo>
                <a:lnTo>
                  <a:pt x="9907123" y="2476378"/>
                </a:lnTo>
                <a:close/>
                <a:moveTo>
                  <a:pt x="3144384" y="2470409"/>
                </a:moveTo>
                <a:lnTo>
                  <a:pt x="3145351" y="2474545"/>
                </a:lnTo>
                <a:cubicBezTo>
                  <a:pt x="3148248" y="2485813"/>
                  <a:pt x="3148248" y="2497081"/>
                  <a:pt x="3148248" y="2508348"/>
                </a:cubicBezTo>
                <a:lnTo>
                  <a:pt x="3147561" y="2511615"/>
                </a:lnTo>
                <a:lnTo>
                  <a:pt x="3144373" y="2476377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3" y="1874760"/>
                </a:lnTo>
                <a:lnTo>
                  <a:pt x="1" y="1874798"/>
                </a:lnTo>
                <a:lnTo>
                  <a:pt x="1" y="1980514"/>
                </a:lnTo>
                <a:lnTo>
                  <a:pt x="3" y="1980522"/>
                </a:lnTo>
                <a:lnTo>
                  <a:pt x="3" y="2054923"/>
                </a:lnTo>
                <a:lnTo>
                  <a:pt x="1" y="2054928"/>
                </a:lnTo>
                <a:lnTo>
                  <a:pt x="1" y="2074693"/>
                </a:lnTo>
                <a:lnTo>
                  <a:pt x="3" y="2074711"/>
                </a:lnTo>
                <a:lnTo>
                  <a:pt x="3" y="2379618"/>
                </a:lnTo>
                <a:lnTo>
                  <a:pt x="1" y="2379625"/>
                </a:lnTo>
                <a:lnTo>
                  <a:pt x="1" y="2424764"/>
                </a:lnTo>
                <a:lnTo>
                  <a:pt x="3" y="2424785"/>
                </a:lnTo>
                <a:lnTo>
                  <a:pt x="3" y="2444783"/>
                </a:lnTo>
                <a:lnTo>
                  <a:pt x="2170" y="2444783"/>
                </a:lnTo>
                <a:lnTo>
                  <a:pt x="4830" y="2464988"/>
                </a:lnTo>
                <a:cubicBezTo>
                  <a:pt x="5283" y="2474038"/>
                  <a:pt x="4741" y="2483465"/>
                  <a:pt x="2271" y="2493150"/>
                </a:cubicBezTo>
                <a:cubicBezTo>
                  <a:pt x="-1445" y="2502680"/>
                  <a:pt x="1800" y="2507082"/>
                  <a:pt x="6780" y="2507702"/>
                </a:cubicBezTo>
                <a:cubicBezTo>
                  <a:pt x="10515" y="2508167"/>
                  <a:pt x="13005" y="2508478"/>
                  <a:pt x="15495" y="2508788"/>
                </a:cubicBezTo>
                <a:cubicBezTo>
                  <a:pt x="29435" y="2508525"/>
                  <a:pt x="29190" y="2510493"/>
                  <a:pt x="20759" y="2527431"/>
                </a:cubicBezTo>
                <a:lnTo>
                  <a:pt x="1" y="2581905"/>
                </a:lnTo>
                <a:lnTo>
                  <a:pt x="1" y="2610297"/>
                </a:lnTo>
                <a:lnTo>
                  <a:pt x="2656" y="2611867"/>
                </a:lnTo>
                <a:cubicBezTo>
                  <a:pt x="4927" y="2611400"/>
                  <a:pt x="7351" y="2609704"/>
                  <a:pt x="9463" y="2607968"/>
                </a:cubicBezTo>
                <a:cubicBezTo>
                  <a:pt x="20649" y="2599369"/>
                  <a:pt x="24893" y="2605893"/>
                  <a:pt x="24177" y="2621793"/>
                </a:cubicBezTo>
                <a:cubicBezTo>
                  <a:pt x="24687" y="2627852"/>
                  <a:pt x="26442" y="2634067"/>
                  <a:pt x="25706" y="2639971"/>
                </a:cubicBezTo>
                <a:cubicBezTo>
                  <a:pt x="23990" y="2653748"/>
                  <a:pt x="27480" y="2656181"/>
                  <a:pt x="35931" y="2649239"/>
                </a:cubicBezTo>
                <a:cubicBezTo>
                  <a:pt x="38911" y="2645613"/>
                  <a:pt x="43136" y="2642142"/>
                  <a:pt x="44891" y="2648357"/>
                </a:cubicBezTo>
                <a:cubicBezTo>
                  <a:pt x="48136" y="2652758"/>
                  <a:pt x="46155" y="2658507"/>
                  <a:pt x="44175" y="2664257"/>
                </a:cubicBezTo>
                <a:cubicBezTo>
                  <a:pt x="37234" y="2679381"/>
                  <a:pt x="37763" y="2695436"/>
                  <a:pt x="38046" y="2713459"/>
                </a:cubicBezTo>
                <a:cubicBezTo>
                  <a:pt x="41388" y="2767839"/>
                  <a:pt x="26789" y="2813988"/>
                  <a:pt x="3721" y="2857083"/>
                </a:cubicBezTo>
                <a:lnTo>
                  <a:pt x="1" y="2863081"/>
                </a:lnTo>
                <a:lnTo>
                  <a:pt x="1" y="2875655"/>
                </a:lnTo>
                <a:lnTo>
                  <a:pt x="9230" y="2873759"/>
                </a:lnTo>
                <a:cubicBezTo>
                  <a:pt x="22170" y="2871373"/>
                  <a:pt x="28660" y="2880176"/>
                  <a:pt x="28944" y="2898199"/>
                </a:cubicBezTo>
                <a:cubicBezTo>
                  <a:pt x="30305" y="2958328"/>
                  <a:pt x="31666" y="3018457"/>
                  <a:pt x="33026" y="3078585"/>
                </a:cubicBezTo>
                <a:cubicBezTo>
                  <a:pt x="32820" y="3100545"/>
                  <a:pt x="28878" y="3122039"/>
                  <a:pt x="31162" y="3144308"/>
                </a:cubicBezTo>
                <a:cubicBezTo>
                  <a:pt x="33181" y="3158550"/>
                  <a:pt x="35936" y="3166888"/>
                  <a:pt x="47631" y="3164347"/>
                </a:cubicBezTo>
                <a:cubicBezTo>
                  <a:pt x="61571" y="3164085"/>
                  <a:pt x="67080" y="3180760"/>
                  <a:pt x="58404" y="3199666"/>
                </a:cubicBezTo>
                <a:cubicBezTo>
                  <a:pt x="51463" y="3214791"/>
                  <a:pt x="51237" y="3226754"/>
                  <a:pt x="54501" y="3241151"/>
                </a:cubicBezTo>
                <a:cubicBezTo>
                  <a:pt x="58500" y="3249644"/>
                  <a:pt x="57520" y="3257517"/>
                  <a:pt x="51314" y="3266737"/>
                </a:cubicBezTo>
                <a:cubicBezTo>
                  <a:pt x="43863" y="3275802"/>
                  <a:pt x="41148" y="3287456"/>
                  <a:pt x="43412" y="3299730"/>
                </a:cubicBezTo>
                <a:cubicBezTo>
                  <a:pt x="43676" y="3307757"/>
                  <a:pt x="46186" y="3318063"/>
                  <a:pt x="45205" y="3325935"/>
                </a:cubicBezTo>
                <a:cubicBezTo>
                  <a:pt x="43734" y="3337744"/>
                  <a:pt x="46979" y="3342145"/>
                  <a:pt x="52959" y="3344889"/>
                </a:cubicBezTo>
                <a:cubicBezTo>
                  <a:pt x="64674" y="3352344"/>
                  <a:pt x="65428" y="3356435"/>
                  <a:pt x="55507" y="3375186"/>
                </a:cubicBezTo>
                <a:cubicBezTo>
                  <a:pt x="49056" y="3386374"/>
                  <a:pt x="41360" y="3397407"/>
                  <a:pt x="37154" y="3410874"/>
                </a:cubicBezTo>
                <a:cubicBezTo>
                  <a:pt x="38399" y="3411029"/>
                  <a:pt x="38154" y="3412997"/>
                  <a:pt x="39399" y="3413152"/>
                </a:cubicBezTo>
                <a:cubicBezTo>
                  <a:pt x="57790" y="3397455"/>
                  <a:pt x="57790" y="3397455"/>
                  <a:pt x="73259" y="3415371"/>
                </a:cubicBezTo>
                <a:cubicBezTo>
                  <a:pt x="75504" y="3417649"/>
                  <a:pt x="77749" y="3419928"/>
                  <a:pt x="78749" y="3422051"/>
                </a:cubicBezTo>
                <a:cubicBezTo>
                  <a:pt x="97953" y="3440432"/>
                  <a:pt x="98747" y="3464514"/>
                  <a:pt x="84619" y="3496732"/>
                </a:cubicBezTo>
                <a:cubicBezTo>
                  <a:pt x="76188" y="3513669"/>
                  <a:pt x="78452" y="3525943"/>
                  <a:pt x="90657" y="3529462"/>
                </a:cubicBezTo>
                <a:cubicBezTo>
                  <a:pt x="96637" y="3532205"/>
                  <a:pt x="102862" y="3532981"/>
                  <a:pt x="109332" y="3531788"/>
                </a:cubicBezTo>
                <a:cubicBezTo>
                  <a:pt x="127498" y="3528055"/>
                  <a:pt x="135665" y="3503090"/>
                  <a:pt x="126911" y="3482013"/>
                </a:cubicBezTo>
                <a:cubicBezTo>
                  <a:pt x="120157" y="3465183"/>
                  <a:pt x="118383" y="3448972"/>
                  <a:pt x="118099" y="3430949"/>
                </a:cubicBezTo>
                <a:cubicBezTo>
                  <a:pt x="119061" y="3413081"/>
                  <a:pt x="117286" y="3396871"/>
                  <a:pt x="110042" y="3383977"/>
                </a:cubicBezTo>
                <a:cubicBezTo>
                  <a:pt x="97308" y="3364403"/>
                  <a:pt x="97289" y="3354408"/>
                  <a:pt x="112436" y="3334309"/>
                </a:cubicBezTo>
                <a:cubicBezTo>
                  <a:pt x="121867" y="3319495"/>
                  <a:pt x="126073" y="3306028"/>
                  <a:pt x="126034" y="3286037"/>
                </a:cubicBezTo>
                <a:cubicBezTo>
                  <a:pt x="126712" y="3250146"/>
                  <a:pt x="120919" y="3215447"/>
                  <a:pt x="120106" y="3181369"/>
                </a:cubicBezTo>
                <a:cubicBezTo>
                  <a:pt x="118803" y="3151227"/>
                  <a:pt x="122480" y="3121706"/>
                  <a:pt x="136872" y="3097516"/>
                </a:cubicBezTo>
                <a:cubicBezTo>
                  <a:pt x="146058" y="3084670"/>
                  <a:pt x="144549" y="3076487"/>
                  <a:pt x="138550" y="3063748"/>
                </a:cubicBezTo>
                <a:cubicBezTo>
                  <a:pt x="110553" y="3004299"/>
                  <a:pt x="100967" y="2939148"/>
                  <a:pt x="131693" y="2865028"/>
                </a:cubicBezTo>
                <a:cubicBezTo>
                  <a:pt x="136899" y="2853685"/>
                  <a:pt x="135634" y="2843534"/>
                  <a:pt x="134370" y="2833384"/>
                </a:cubicBezTo>
                <a:cubicBezTo>
                  <a:pt x="132616" y="2827169"/>
                  <a:pt x="128616" y="2818676"/>
                  <a:pt x="133332" y="2811269"/>
                </a:cubicBezTo>
                <a:cubicBezTo>
                  <a:pt x="139292" y="2804017"/>
                  <a:pt x="143537" y="2810542"/>
                  <a:pt x="148272" y="2813130"/>
                </a:cubicBezTo>
                <a:lnTo>
                  <a:pt x="151932" y="2813943"/>
                </a:lnTo>
                <a:lnTo>
                  <a:pt x="152666" y="2858629"/>
                </a:lnTo>
                <a:cubicBezTo>
                  <a:pt x="153900" y="2884920"/>
                  <a:pt x="153900" y="2911211"/>
                  <a:pt x="153900" y="2937502"/>
                </a:cubicBezTo>
                <a:cubicBezTo>
                  <a:pt x="153900" y="2937502"/>
                  <a:pt x="153900" y="2941258"/>
                  <a:pt x="153900" y="2945014"/>
                </a:cubicBezTo>
                <a:cubicBezTo>
                  <a:pt x="153900" y="2952526"/>
                  <a:pt x="152666" y="2963793"/>
                  <a:pt x="155134" y="2967549"/>
                </a:cubicBezTo>
                <a:cubicBezTo>
                  <a:pt x="155134" y="2982573"/>
                  <a:pt x="157602" y="2997596"/>
                  <a:pt x="157602" y="3012620"/>
                </a:cubicBezTo>
                <a:cubicBezTo>
                  <a:pt x="157602" y="3020131"/>
                  <a:pt x="157602" y="3023887"/>
                  <a:pt x="158837" y="3031399"/>
                </a:cubicBezTo>
                <a:cubicBezTo>
                  <a:pt x="160071" y="3038911"/>
                  <a:pt x="158837" y="3046422"/>
                  <a:pt x="158837" y="3057690"/>
                </a:cubicBezTo>
                <a:cubicBezTo>
                  <a:pt x="158837" y="3065202"/>
                  <a:pt x="161304" y="3072713"/>
                  <a:pt x="161304" y="3083981"/>
                </a:cubicBezTo>
                <a:cubicBezTo>
                  <a:pt x="161304" y="3087737"/>
                  <a:pt x="160071" y="3091493"/>
                  <a:pt x="158837" y="3099004"/>
                </a:cubicBezTo>
                <a:cubicBezTo>
                  <a:pt x="158837" y="3106516"/>
                  <a:pt x="162539" y="3102760"/>
                  <a:pt x="162539" y="3106516"/>
                </a:cubicBezTo>
                <a:cubicBezTo>
                  <a:pt x="162539" y="3110272"/>
                  <a:pt x="162539" y="3110272"/>
                  <a:pt x="162539" y="3114028"/>
                </a:cubicBezTo>
                <a:cubicBezTo>
                  <a:pt x="162539" y="3132807"/>
                  <a:pt x="163773" y="3155342"/>
                  <a:pt x="165007" y="3174122"/>
                </a:cubicBezTo>
                <a:cubicBezTo>
                  <a:pt x="165007" y="3189145"/>
                  <a:pt x="166241" y="3204168"/>
                  <a:pt x="167475" y="3219192"/>
                </a:cubicBezTo>
                <a:cubicBezTo>
                  <a:pt x="168709" y="3241727"/>
                  <a:pt x="168709" y="3241727"/>
                  <a:pt x="167475" y="3264262"/>
                </a:cubicBezTo>
                <a:cubicBezTo>
                  <a:pt x="166241" y="3271774"/>
                  <a:pt x="165007" y="3279286"/>
                  <a:pt x="169943" y="3279286"/>
                </a:cubicBezTo>
                <a:cubicBezTo>
                  <a:pt x="172411" y="3279286"/>
                  <a:pt x="173645" y="3290553"/>
                  <a:pt x="172411" y="3298065"/>
                </a:cubicBezTo>
                <a:cubicBezTo>
                  <a:pt x="168709" y="3313088"/>
                  <a:pt x="171177" y="3324356"/>
                  <a:pt x="171177" y="3339379"/>
                </a:cubicBezTo>
                <a:cubicBezTo>
                  <a:pt x="169943" y="3346891"/>
                  <a:pt x="174879" y="3361914"/>
                  <a:pt x="177347" y="3358159"/>
                </a:cubicBezTo>
                <a:cubicBezTo>
                  <a:pt x="183517" y="3358159"/>
                  <a:pt x="187219" y="3361914"/>
                  <a:pt x="187219" y="3373182"/>
                </a:cubicBezTo>
                <a:cubicBezTo>
                  <a:pt x="187219" y="3388205"/>
                  <a:pt x="189687" y="3399473"/>
                  <a:pt x="189687" y="3414496"/>
                </a:cubicBezTo>
                <a:cubicBezTo>
                  <a:pt x="189687" y="3429520"/>
                  <a:pt x="188453" y="3444543"/>
                  <a:pt x="189687" y="3463323"/>
                </a:cubicBezTo>
                <a:cubicBezTo>
                  <a:pt x="190921" y="3478346"/>
                  <a:pt x="190921" y="3493369"/>
                  <a:pt x="189687" y="3508393"/>
                </a:cubicBezTo>
                <a:cubicBezTo>
                  <a:pt x="188453" y="3519660"/>
                  <a:pt x="192155" y="3523416"/>
                  <a:pt x="194623" y="3527172"/>
                </a:cubicBezTo>
                <a:cubicBezTo>
                  <a:pt x="198325" y="3538440"/>
                  <a:pt x="200793" y="3534684"/>
                  <a:pt x="200793" y="3519660"/>
                </a:cubicBezTo>
                <a:cubicBezTo>
                  <a:pt x="200793" y="3515905"/>
                  <a:pt x="200793" y="3508393"/>
                  <a:pt x="200793" y="3500881"/>
                </a:cubicBezTo>
                <a:cubicBezTo>
                  <a:pt x="202027" y="3493369"/>
                  <a:pt x="202027" y="3482102"/>
                  <a:pt x="204495" y="3482102"/>
                </a:cubicBezTo>
                <a:cubicBezTo>
                  <a:pt x="210665" y="3482102"/>
                  <a:pt x="210665" y="3470834"/>
                  <a:pt x="210665" y="3459567"/>
                </a:cubicBezTo>
                <a:cubicBezTo>
                  <a:pt x="210665" y="3444543"/>
                  <a:pt x="210665" y="3433276"/>
                  <a:pt x="214367" y="3425764"/>
                </a:cubicBezTo>
                <a:cubicBezTo>
                  <a:pt x="216835" y="3418252"/>
                  <a:pt x="216835" y="3403229"/>
                  <a:pt x="214367" y="3391961"/>
                </a:cubicBezTo>
                <a:cubicBezTo>
                  <a:pt x="210665" y="3376938"/>
                  <a:pt x="213133" y="3358159"/>
                  <a:pt x="213133" y="3339379"/>
                </a:cubicBezTo>
                <a:cubicBezTo>
                  <a:pt x="213133" y="3335623"/>
                  <a:pt x="214367" y="3335623"/>
                  <a:pt x="214367" y="3331868"/>
                </a:cubicBezTo>
                <a:cubicBezTo>
                  <a:pt x="216835" y="3328112"/>
                  <a:pt x="218069" y="3331868"/>
                  <a:pt x="218069" y="3335623"/>
                </a:cubicBezTo>
                <a:cubicBezTo>
                  <a:pt x="218069" y="3346891"/>
                  <a:pt x="218069" y="3354403"/>
                  <a:pt x="220537" y="3358159"/>
                </a:cubicBezTo>
                <a:cubicBezTo>
                  <a:pt x="224239" y="3369426"/>
                  <a:pt x="226707" y="3365670"/>
                  <a:pt x="229175" y="3365670"/>
                </a:cubicBezTo>
                <a:cubicBezTo>
                  <a:pt x="229175" y="3354403"/>
                  <a:pt x="230409" y="3343135"/>
                  <a:pt x="230409" y="3328112"/>
                </a:cubicBezTo>
                <a:cubicBezTo>
                  <a:pt x="231643" y="3335623"/>
                  <a:pt x="231643" y="3339379"/>
                  <a:pt x="231643" y="3343135"/>
                </a:cubicBezTo>
                <a:cubicBezTo>
                  <a:pt x="231643" y="3354403"/>
                  <a:pt x="232877" y="3365670"/>
                  <a:pt x="231643" y="3376938"/>
                </a:cubicBezTo>
                <a:cubicBezTo>
                  <a:pt x="230409" y="3391961"/>
                  <a:pt x="234111" y="3395717"/>
                  <a:pt x="235345" y="3410741"/>
                </a:cubicBezTo>
                <a:cubicBezTo>
                  <a:pt x="236579" y="3425764"/>
                  <a:pt x="237813" y="3425764"/>
                  <a:pt x="242749" y="3418252"/>
                </a:cubicBezTo>
                <a:cubicBezTo>
                  <a:pt x="246451" y="3414496"/>
                  <a:pt x="247685" y="3406985"/>
                  <a:pt x="246451" y="3399473"/>
                </a:cubicBezTo>
                <a:cubicBezTo>
                  <a:pt x="243983" y="3388205"/>
                  <a:pt x="245217" y="3376938"/>
                  <a:pt x="245217" y="3369426"/>
                </a:cubicBezTo>
                <a:cubicBezTo>
                  <a:pt x="243983" y="3346891"/>
                  <a:pt x="246451" y="3328112"/>
                  <a:pt x="242749" y="3305577"/>
                </a:cubicBezTo>
                <a:cubicBezTo>
                  <a:pt x="242749" y="3305577"/>
                  <a:pt x="242749" y="3301821"/>
                  <a:pt x="243983" y="3298065"/>
                </a:cubicBezTo>
                <a:cubicBezTo>
                  <a:pt x="246451" y="3279286"/>
                  <a:pt x="246451" y="3264262"/>
                  <a:pt x="246451" y="3245483"/>
                </a:cubicBezTo>
                <a:cubicBezTo>
                  <a:pt x="247685" y="3219192"/>
                  <a:pt x="250153" y="3192901"/>
                  <a:pt x="248919" y="3166610"/>
                </a:cubicBezTo>
                <a:cubicBezTo>
                  <a:pt x="248919" y="3166610"/>
                  <a:pt x="248919" y="3162854"/>
                  <a:pt x="248919" y="3162854"/>
                </a:cubicBezTo>
                <a:cubicBezTo>
                  <a:pt x="250153" y="3162854"/>
                  <a:pt x="250153" y="3162854"/>
                  <a:pt x="250153" y="3162854"/>
                </a:cubicBezTo>
                <a:cubicBezTo>
                  <a:pt x="251387" y="3162854"/>
                  <a:pt x="252621" y="3162854"/>
                  <a:pt x="252621" y="3166610"/>
                </a:cubicBezTo>
                <a:cubicBezTo>
                  <a:pt x="252621" y="3170366"/>
                  <a:pt x="252621" y="3174122"/>
                  <a:pt x="252621" y="3177877"/>
                </a:cubicBezTo>
                <a:cubicBezTo>
                  <a:pt x="252621" y="3200413"/>
                  <a:pt x="252621" y="3222948"/>
                  <a:pt x="252621" y="3245483"/>
                </a:cubicBezTo>
                <a:cubicBezTo>
                  <a:pt x="252621" y="3249239"/>
                  <a:pt x="252621" y="3256750"/>
                  <a:pt x="255089" y="3256750"/>
                </a:cubicBezTo>
                <a:cubicBezTo>
                  <a:pt x="260025" y="3252995"/>
                  <a:pt x="260025" y="3268018"/>
                  <a:pt x="260025" y="3275530"/>
                </a:cubicBezTo>
                <a:cubicBezTo>
                  <a:pt x="260025" y="3290553"/>
                  <a:pt x="260025" y="3305577"/>
                  <a:pt x="260025" y="3320600"/>
                </a:cubicBezTo>
                <a:cubicBezTo>
                  <a:pt x="260025" y="3331868"/>
                  <a:pt x="261259" y="3343135"/>
                  <a:pt x="262493" y="3354403"/>
                </a:cubicBezTo>
                <a:cubicBezTo>
                  <a:pt x="264961" y="3350647"/>
                  <a:pt x="266195" y="3343135"/>
                  <a:pt x="266195" y="3335623"/>
                </a:cubicBezTo>
                <a:cubicBezTo>
                  <a:pt x="266195" y="3305577"/>
                  <a:pt x="263727" y="3275530"/>
                  <a:pt x="267429" y="3245483"/>
                </a:cubicBezTo>
                <a:cubicBezTo>
                  <a:pt x="267429" y="3196657"/>
                  <a:pt x="267429" y="3147831"/>
                  <a:pt x="267429" y="3102760"/>
                </a:cubicBezTo>
                <a:cubicBezTo>
                  <a:pt x="267429" y="3095248"/>
                  <a:pt x="263727" y="3091493"/>
                  <a:pt x="266195" y="3083981"/>
                </a:cubicBezTo>
                <a:cubicBezTo>
                  <a:pt x="269897" y="3072713"/>
                  <a:pt x="267429" y="3057690"/>
                  <a:pt x="267429" y="3046422"/>
                </a:cubicBezTo>
                <a:cubicBezTo>
                  <a:pt x="267429" y="3035155"/>
                  <a:pt x="268663" y="3020131"/>
                  <a:pt x="266195" y="3008864"/>
                </a:cubicBezTo>
                <a:cubicBezTo>
                  <a:pt x="264961" y="3001352"/>
                  <a:pt x="266195" y="2990084"/>
                  <a:pt x="266195" y="2982573"/>
                </a:cubicBezTo>
                <a:cubicBezTo>
                  <a:pt x="268663" y="2963793"/>
                  <a:pt x="269897" y="2941258"/>
                  <a:pt x="269897" y="2918723"/>
                </a:cubicBezTo>
                <a:lnTo>
                  <a:pt x="267926" y="2906723"/>
                </a:lnTo>
                <a:lnTo>
                  <a:pt x="271947" y="2916475"/>
                </a:lnTo>
                <a:cubicBezTo>
                  <a:pt x="278437" y="2925278"/>
                  <a:pt x="282191" y="2935739"/>
                  <a:pt x="280720" y="2947547"/>
                </a:cubicBezTo>
                <a:cubicBezTo>
                  <a:pt x="276817" y="2989032"/>
                  <a:pt x="282120" y="3027667"/>
                  <a:pt x="284932" y="3065992"/>
                </a:cubicBezTo>
                <a:cubicBezTo>
                  <a:pt x="288235" y="3100380"/>
                  <a:pt x="290293" y="3134613"/>
                  <a:pt x="282145" y="3169574"/>
                </a:cubicBezTo>
                <a:cubicBezTo>
                  <a:pt x="279184" y="3183195"/>
                  <a:pt x="280694" y="3191378"/>
                  <a:pt x="286183" y="3198058"/>
                </a:cubicBezTo>
                <a:cubicBezTo>
                  <a:pt x="292673" y="3206861"/>
                  <a:pt x="300162" y="3217787"/>
                  <a:pt x="295711" y="3233221"/>
                </a:cubicBezTo>
                <a:cubicBezTo>
                  <a:pt x="286564" y="3266059"/>
                  <a:pt x="291847" y="3294698"/>
                  <a:pt x="303845" y="3320176"/>
                </a:cubicBezTo>
                <a:cubicBezTo>
                  <a:pt x="320598" y="3358238"/>
                  <a:pt x="322675" y="3402467"/>
                  <a:pt x="308077" y="3448616"/>
                </a:cubicBezTo>
                <a:cubicBezTo>
                  <a:pt x="303380" y="3466019"/>
                  <a:pt x="305135" y="3472233"/>
                  <a:pt x="316340" y="3473629"/>
                </a:cubicBezTo>
                <a:cubicBezTo>
                  <a:pt x="320075" y="3474094"/>
                  <a:pt x="323810" y="3474560"/>
                  <a:pt x="326055" y="3476838"/>
                </a:cubicBezTo>
                <a:cubicBezTo>
                  <a:pt x="349014" y="3505680"/>
                  <a:pt x="370727" y="3534367"/>
                  <a:pt x="370333" y="3588281"/>
                </a:cubicBezTo>
                <a:cubicBezTo>
                  <a:pt x="370108" y="3600245"/>
                  <a:pt x="374088" y="3598742"/>
                  <a:pt x="379558" y="3595426"/>
                </a:cubicBezTo>
                <a:cubicBezTo>
                  <a:pt x="382293" y="3593768"/>
                  <a:pt x="385274" y="3590142"/>
                  <a:pt x="388254" y="3586516"/>
                </a:cubicBezTo>
                <a:cubicBezTo>
                  <a:pt x="394215" y="3579264"/>
                  <a:pt x="398930" y="3571856"/>
                  <a:pt x="405420" y="3580659"/>
                </a:cubicBezTo>
                <a:cubicBezTo>
                  <a:pt x="412154" y="3587494"/>
                  <a:pt x="405949" y="3596714"/>
                  <a:pt x="403478" y="3606400"/>
                </a:cubicBezTo>
                <a:cubicBezTo>
                  <a:pt x="397291" y="3625616"/>
                  <a:pt x="390860" y="3646800"/>
                  <a:pt x="396369" y="3663475"/>
                </a:cubicBezTo>
                <a:cubicBezTo>
                  <a:pt x="402633" y="3684242"/>
                  <a:pt x="397672" y="3693617"/>
                  <a:pt x="385996" y="3706153"/>
                </a:cubicBezTo>
                <a:cubicBezTo>
                  <a:pt x="383015" y="3709779"/>
                  <a:pt x="380035" y="3713406"/>
                  <a:pt x="378055" y="3719155"/>
                </a:cubicBezTo>
                <a:cubicBezTo>
                  <a:pt x="373584" y="3724594"/>
                  <a:pt x="371604" y="3730343"/>
                  <a:pt x="375603" y="3738836"/>
                </a:cubicBezTo>
                <a:cubicBezTo>
                  <a:pt x="378603" y="3745205"/>
                  <a:pt x="383583" y="3745826"/>
                  <a:pt x="388054" y="3740387"/>
                </a:cubicBezTo>
                <a:cubicBezTo>
                  <a:pt x="393769" y="3735103"/>
                  <a:pt x="398994" y="3733755"/>
                  <a:pt x="403710" y="3726348"/>
                </a:cubicBezTo>
                <a:cubicBezTo>
                  <a:pt x="405445" y="3722566"/>
                  <a:pt x="407180" y="3718785"/>
                  <a:pt x="410670" y="3721219"/>
                </a:cubicBezTo>
                <a:cubicBezTo>
                  <a:pt x="412915" y="3723497"/>
                  <a:pt x="410935" y="3729246"/>
                  <a:pt x="410444" y="3733182"/>
                </a:cubicBezTo>
                <a:cubicBezTo>
                  <a:pt x="409709" y="3739087"/>
                  <a:pt x="409219" y="3743023"/>
                  <a:pt x="406238" y="3746649"/>
                </a:cubicBezTo>
                <a:cubicBezTo>
                  <a:pt x="403258" y="3750275"/>
                  <a:pt x="402768" y="3754211"/>
                  <a:pt x="404768" y="3758458"/>
                </a:cubicBezTo>
                <a:cubicBezTo>
                  <a:pt x="415766" y="3781813"/>
                  <a:pt x="418804" y="3808173"/>
                  <a:pt x="413882" y="3837540"/>
                </a:cubicBezTo>
                <a:cubicBezTo>
                  <a:pt x="410921" y="3851162"/>
                  <a:pt x="409205" y="3864938"/>
                  <a:pt x="408735" y="3878870"/>
                </a:cubicBezTo>
                <a:cubicBezTo>
                  <a:pt x="407754" y="3886743"/>
                  <a:pt x="406283" y="3898551"/>
                  <a:pt x="412018" y="3903263"/>
                </a:cubicBezTo>
                <a:cubicBezTo>
                  <a:pt x="416753" y="3905851"/>
                  <a:pt x="421714" y="3896476"/>
                  <a:pt x="426184" y="3891037"/>
                </a:cubicBezTo>
                <a:cubicBezTo>
                  <a:pt x="429164" y="3887411"/>
                  <a:pt x="430900" y="3883630"/>
                  <a:pt x="433880" y="3880003"/>
                </a:cubicBezTo>
                <a:cubicBezTo>
                  <a:pt x="436860" y="3876377"/>
                  <a:pt x="440576" y="3866847"/>
                  <a:pt x="445066" y="3871404"/>
                </a:cubicBezTo>
                <a:cubicBezTo>
                  <a:pt x="449801" y="3873992"/>
                  <a:pt x="448575" y="3883832"/>
                  <a:pt x="446349" y="3891550"/>
                </a:cubicBezTo>
                <a:cubicBezTo>
                  <a:pt x="444143" y="3909263"/>
                  <a:pt x="444917" y="3923350"/>
                  <a:pt x="447691" y="3941683"/>
                </a:cubicBezTo>
                <a:cubicBezTo>
                  <a:pt x="455238" y="3982596"/>
                  <a:pt x="446317" y="4003470"/>
                  <a:pt x="419455" y="4016113"/>
                </a:cubicBezTo>
                <a:cubicBezTo>
                  <a:pt x="408760" y="4020777"/>
                  <a:pt x="402554" y="4029997"/>
                  <a:pt x="401838" y="4045897"/>
                </a:cubicBezTo>
                <a:cubicBezTo>
                  <a:pt x="425493" y="4048843"/>
                  <a:pt x="447903" y="4051635"/>
                  <a:pt x="471559" y="4054581"/>
                </a:cubicBezTo>
                <a:cubicBezTo>
                  <a:pt x="476236" y="4027183"/>
                  <a:pt x="483196" y="4022054"/>
                  <a:pt x="493421" y="4031322"/>
                </a:cubicBezTo>
                <a:cubicBezTo>
                  <a:pt x="496911" y="4033755"/>
                  <a:pt x="498420" y="4041938"/>
                  <a:pt x="502645" y="4038467"/>
                </a:cubicBezTo>
                <a:cubicBezTo>
                  <a:pt x="507116" y="4033028"/>
                  <a:pt x="506851" y="4025000"/>
                  <a:pt x="506342" y="4018941"/>
                </a:cubicBezTo>
                <a:cubicBezTo>
                  <a:pt x="507077" y="4013036"/>
                  <a:pt x="506322" y="4008945"/>
                  <a:pt x="505568" y="4004854"/>
                </a:cubicBezTo>
                <a:cubicBezTo>
                  <a:pt x="504549" y="3992735"/>
                  <a:pt x="506529" y="3986986"/>
                  <a:pt x="515489" y="3986103"/>
                </a:cubicBezTo>
                <a:cubicBezTo>
                  <a:pt x="520714" y="3984755"/>
                  <a:pt x="528920" y="3979781"/>
                  <a:pt x="526411" y="3969476"/>
                </a:cubicBezTo>
                <a:cubicBezTo>
                  <a:pt x="524391" y="3955234"/>
                  <a:pt x="526107" y="3941457"/>
                  <a:pt x="526578" y="3927525"/>
                </a:cubicBezTo>
                <a:cubicBezTo>
                  <a:pt x="526804" y="3915561"/>
                  <a:pt x="526030" y="3901475"/>
                  <a:pt x="530236" y="3888008"/>
                </a:cubicBezTo>
                <a:cubicBezTo>
                  <a:pt x="534197" y="3876509"/>
                  <a:pt x="538403" y="3863043"/>
                  <a:pt x="549627" y="3874434"/>
                </a:cubicBezTo>
                <a:cubicBezTo>
                  <a:pt x="552872" y="3878836"/>
                  <a:pt x="555853" y="3875209"/>
                  <a:pt x="558078" y="3867492"/>
                </a:cubicBezTo>
                <a:cubicBezTo>
                  <a:pt x="561755" y="3837970"/>
                  <a:pt x="558001" y="3827510"/>
                  <a:pt x="539571" y="3823215"/>
                </a:cubicBezTo>
                <a:cubicBezTo>
                  <a:pt x="533346" y="3822440"/>
                  <a:pt x="528611" y="3819852"/>
                  <a:pt x="527101" y="3811669"/>
                </a:cubicBezTo>
                <a:cubicBezTo>
                  <a:pt x="525082" y="3797427"/>
                  <a:pt x="524308" y="3783340"/>
                  <a:pt x="528759" y="3767905"/>
                </a:cubicBezTo>
                <a:cubicBezTo>
                  <a:pt x="529250" y="3763969"/>
                  <a:pt x="534475" y="3762621"/>
                  <a:pt x="536720" y="3764900"/>
                </a:cubicBezTo>
                <a:cubicBezTo>
                  <a:pt x="540455" y="3765365"/>
                  <a:pt x="545435" y="3765985"/>
                  <a:pt x="548415" y="3762359"/>
                </a:cubicBezTo>
                <a:cubicBezTo>
                  <a:pt x="552886" y="3756920"/>
                  <a:pt x="562581" y="3750133"/>
                  <a:pt x="555846" y="3743298"/>
                </a:cubicBezTo>
                <a:cubicBezTo>
                  <a:pt x="544112" y="3725848"/>
                  <a:pt x="546564" y="3706167"/>
                  <a:pt x="549260" y="3684517"/>
                </a:cubicBezTo>
                <a:cubicBezTo>
                  <a:pt x="549486" y="3672554"/>
                  <a:pt x="549712" y="3660590"/>
                  <a:pt x="544713" y="3649974"/>
                </a:cubicBezTo>
                <a:cubicBezTo>
                  <a:pt x="526960" y="3609788"/>
                  <a:pt x="531882" y="3580422"/>
                  <a:pt x="562704" y="3556280"/>
                </a:cubicBezTo>
                <a:cubicBezTo>
                  <a:pt x="571155" y="3549338"/>
                  <a:pt x="574871" y="3539807"/>
                  <a:pt x="568626" y="3529036"/>
                </a:cubicBezTo>
                <a:cubicBezTo>
                  <a:pt x="556628" y="3503558"/>
                  <a:pt x="555325" y="3473416"/>
                  <a:pt x="558002" y="3441772"/>
                </a:cubicBezTo>
                <a:cubicBezTo>
                  <a:pt x="558718" y="3425872"/>
                  <a:pt x="561924" y="3410282"/>
                  <a:pt x="562885" y="3392414"/>
                </a:cubicBezTo>
                <a:cubicBezTo>
                  <a:pt x="564073" y="3362582"/>
                  <a:pt x="567259" y="3336997"/>
                  <a:pt x="591140" y="3327979"/>
                </a:cubicBezTo>
                <a:cubicBezTo>
                  <a:pt x="582425" y="3326894"/>
                  <a:pt x="575955" y="3328087"/>
                  <a:pt x="569220" y="3321252"/>
                </a:cubicBezTo>
                <a:cubicBezTo>
                  <a:pt x="559996" y="3314107"/>
                  <a:pt x="557977" y="3299865"/>
                  <a:pt x="559693" y="3286088"/>
                </a:cubicBezTo>
                <a:cubicBezTo>
                  <a:pt x="562899" y="3270498"/>
                  <a:pt x="570388" y="3281424"/>
                  <a:pt x="575613" y="3280077"/>
                </a:cubicBezTo>
                <a:cubicBezTo>
                  <a:pt x="583329" y="3279039"/>
                  <a:pt x="589289" y="3271787"/>
                  <a:pt x="587025" y="3259513"/>
                </a:cubicBezTo>
                <a:cubicBezTo>
                  <a:pt x="584006" y="3243148"/>
                  <a:pt x="585722" y="3229371"/>
                  <a:pt x="589173" y="3211813"/>
                </a:cubicBezTo>
                <a:cubicBezTo>
                  <a:pt x="595605" y="3190629"/>
                  <a:pt x="598301" y="3168980"/>
                  <a:pt x="590793" y="3148058"/>
                </a:cubicBezTo>
                <a:cubicBezTo>
                  <a:pt x="586038" y="3135474"/>
                  <a:pt x="588754" y="3123821"/>
                  <a:pt x="596205" y="3114755"/>
                </a:cubicBezTo>
                <a:cubicBezTo>
                  <a:pt x="600675" y="3109316"/>
                  <a:pt x="605146" y="3103877"/>
                  <a:pt x="608126" y="3100251"/>
                </a:cubicBezTo>
                <a:cubicBezTo>
                  <a:pt x="614332" y="3091031"/>
                  <a:pt x="623782" y="3086212"/>
                  <a:pt x="622763" y="3074093"/>
                </a:cubicBezTo>
                <a:cubicBezTo>
                  <a:pt x="621744" y="3061975"/>
                  <a:pt x="612784" y="3062857"/>
                  <a:pt x="606559" y="3062082"/>
                </a:cubicBezTo>
                <a:cubicBezTo>
                  <a:pt x="600334" y="3061306"/>
                  <a:pt x="603804" y="3053744"/>
                  <a:pt x="603295" y="3047685"/>
                </a:cubicBezTo>
                <a:cubicBezTo>
                  <a:pt x="604030" y="3041780"/>
                  <a:pt x="604765" y="3035876"/>
                  <a:pt x="609500" y="3038464"/>
                </a:cubicBezTo>
                <a:cubicBezTo>
                  <a:pt x="622705" y="3044107"/>
                  <a:pt x="627911" y="3032763"/>
                  <a:pt x="631362" y="3015205"/>
                </a:cubicBezTo>
                <a:lnTo>
                  <a:pt x="631708" y="3014443"/>
                </a:lnTo>
                <a:lnTo>
                  <a:pt x="643055" y="3039061"/>
                </a:lnTo>
                <a:cubicBezTo>
                  <a:pt x="654445" y="3050326"/>
                  <a:pt x="658241" y="3065345"/>
                  <a:pt x="646852" y="3076609"/>
                </a:cubicBezTo>
                <a:cubicBezTo>
                  <a:pt x="635462" y="3091628"/>
                  <a:pt x="631666" y="3110401"/>
                  <a:pt x="635462" y="3129175"/>
                </a:cubicBezTo>
                <a:cubicBezTo>
                  <a:pt x="635462" y="3136684"/>
                  <a:pt x="635462" y="3147948"/>
                  <a:pt x="635462" y="3159213"/>
                </a:cubicBezTo>
                <a:cubicBezTo>
                  <a:pt x="635462" y="3166722"/>
                  <a:pt x="635462" y="3170477"/>
                  <a:pt x="639259" y="3174232"/>
                </a:cubicBezTo>
                <a:cubicBezTo>
                  <a:pt x="650648" y="3185496"/>
                  <a:pt x="646852" y="3200515"/>
                  <a:pt x="646852" y="3215534"/>
                </a:cubicBezTo>
                <a:cubicBezTo>
                  <a:pt x="646852" y="3219288"/>
                  <a:pt x="643055" y="3226798"/>
                  <a:pt x="650648" y="3230552"/>
                </a:cubicBezTo>
                <a:lnTo>
                  <a:pt x="656780" y="3236030"/>
                </a:lnTo>
                <a:lnTo>
                  <a:pt x="656972" y="3256233"/>
                </a:lnTo>
                <a:cubicBezTo>
                  <a:pt x="658755" y="3277441"/>
                  <a:pt x="662529" y="3297897"/>
                  <a:pt x="669538" y="3317758"/>
                </a:cubicBezTo>
                <a:cubicBezTo>
                  <a:pt x="678046" y="3340803"/>
                  <a:pt x="691025" y="3358408"/>
                  <a:pt x="705495" y="3374201"/>
                </a:cubicBezTo>
                <a:cubicBezTo>
                  <a:pt x="688838" y="3386117"/>
                  <a:pt x="686368" y="3395802"/>
                  <a:pt x="696366" y="3417034"/>
                </a:cubicBezTo>
                <a:cubicBezTo>
                  <a:pt x="699366" y="3423404"/>
                  <a:pt x="705101" y="3428115"/>
                  <a:pt x="711571" y="3426922"/>
                </a:cubicBezTo>
                <a:cubicBezTo>
                  <a:pt x="723021" y="3426350"/>
                  <a:pt x="725040" y="3440592"/>
                  <a:pt x="724569" y="3454524"/>
                </a:cubicBezTo>
                <a:cubicBezTo>
                  <a:pt x="725343" y="3468611"/>
                  <a:pt x="718383" y="3473740"/>
                  <a:pt x="711422" y="3478869"/>
                </a:cubicBezTo>
                <a:cubicBezTo>
                  <a:pt x="704707" y="3482029"/>
                  <a:pt x="697237" y="3481099"/>
                  <a:pt x="688296" y="3491977"/>
                </a:cubicBezTo>
                <a:cubicBezTo>
                  <a:pt x="703972" y="3487934"/>
                  <a:pt x="706236" y="3500208"/>
                  <a:pt x="706765" y="3516263"/>
                </a:cubicBezTo>
                <a:cubicBezTo>
                  <a:pt x="706294" y="3530195"/>
                  <a:pt x="710558" y="3546715"/>
                  <a:pt x="718273" y="3545677"/>
                </a:cubicBezTo>
                <a:cubicBezTo>
                  <a:pt x="732458" y="3543447"/>
                  <a:pt x="746399" y="3543184"/>
                  <a:pt x="759320" y="3530803"/>
                </a:cubicBezTo>
                <a:cubicBezTo>
                  <a:pt x="766526" y="3523706"/>
                  <a:pt x="768751" y="3515989"/>
                  <a:pt x="769222" y="3502057"/>
                </a:cubicBezTo>
                <a:cubicBezTo>
                  <a:pt x="767958" y="3491906"/>
                  <a:pt x="765958" y="3487660"/>
                  <a:pt x="758243" y="3488698"/>
                </a:cubicBezTo>
                <a:cubicBezTo>
                  <a:pt x="753263" y="3488077"/>
                  <a:pt x="751508" y="3481863"/>
                  <a:pt x="752243" y="3475959"/>
                </a:cubicBezTo>
                <a:cubicBezTo>
                  <a:pt x="756430" y="3452496"/>
                  <a:pt x="750676" y="3437789"/>
                  <a:pt x="743677" y="3422927"/>
                </a:cubicBezTo>
                <a:cubicBezTo>
                  <a:pt x="737923" y="3408220"/>
                  <a:pt x="737394" y="3392165"/>
                  <a:pt x="747825" y="3379473"/>
                </a:cubicBezTo>
                <a:cubicBezTo>
                  <a:pt x="755276" y="3370408"/>
                  <a:pt x="753276" y="3366162"/>
                  <a:pt x="745561" y="3367200"/>
                </a:cubicBezTo>
                <a:cubicBezTo>
                  <a:pt x="740581" y="3366579"/>
                  <a:pt x="739826" y="3362488"/>
                  <a:pt x="738317" y="3354305"/>
                </a:cubicBezTo>
                <a:cubicBezTo>
                  <a:pt x="736665" y="3337111"/>
                  <a:pt x="736943" y="3319658"/>
                  <a:pt x="739088" y="3302437"/>
                </a:cubicBezTo>
                <a:lnTo>
                  <a:pt x="744695" y="3278803"/>
                </a:lnTo>
                <a:lnTo>
                  <a:pt x="745085" y="3278894"/>
                </a:lnTo>
                <a:cubicBezTo>
                  <a:pt x="754102" y="3283118"/>
                  <a:pt x="760746" y="3290628"/>
                  <a:pt x="760746" y="3305647"/>
                </a:cubicBezTo>
                <a:cubicBezTo>
                  <a:pt x="760746" y="3316911"/>
                  <a:pt x="772135" y="3328175"/>
                  <a:pt x="783525" y="3328175"/>
                </a:cubicBezTo>
                <a:cubicBezTo>
                  <a:pt x="794914" y="3331930"/>
                  <a:pt x="802507" y="3335685"/>
                  <a:pt x="813896" y="3343194"/>
                </a:cubicBezTo>
                <a:cubicBezTo>
                  <a:pt x="817693" y="3343194"/>
                  <a:pt x="821489" y="3343194"/>
                  <a:pt x="821489" y="3343194"/>
                </a:cubicBezTo>
                <a:cubicBezTo>
                  <a:pt x="840471" y="3324420"/>
                  <a:pt x="859454" y="3309402"/>
                  <a:pt x="859454" y="3286873"/>
                </a:cubicBezTo>
                <a:lnTo>
                  <a:pt x="859454" y="3241913"/>
                </a:lnTo>
                <a:lnTo>
                  <a:pt x="859954" y="3240544"/>
                </a:lnTo>
                <a:lnTo>
                  <a:pt x="859454" y="3239909"/>
                </a:lnTo>
                <a:lnTo>
                  <a:pt x="859454" y="3199498"/>
                </a:lnTo>
                <a:lnTo>
                  <a:pt x="863451" y="3182019"/>
                </a:lnTo>
                <a:lnTo>
                  <a:pt x="872145" y="3112219"/>
                </a:lnTo>
                <a:lnTo>
                  <a:pt x="872267" y="3114156"/>
                </a:lnTo>
                <a:cubicBezTo>
                  <a:pt x="873691" y="3121665"/>
                  <a:pt x="876538" y="3129175"/>
                  <a:pt x="882233" y="3136684"/>
                </a:cubicBezTo>
                <a:cubicBezTo>
                  <a:pt x="916401" y="3170477"/>
                  <a:pt x="927790" y="3215534"/>
                  <a:pt x="931587" y="3264345"/>
                </a:cubicBezTo>
                <a:cubicBezTo>
                  <a:pt x="931587" y="3286873"/>
                  <a:pt x="927790" y="3313156"/>
                  <a:pt x="935383" y="3339439"/>
                </a:cubicBezTo>
                <a:cubicBezTo>
                  <a:pt x="942976" y="3354458"/>
                  <a:pt x="939180" y="3373232"/>
                  <a:pt x="935383" y="3388251"/>
                </a:cubicBezTo>
                <a:cubicBezTo>
                  <a:pt x="935383" y="3403270"/>
                  <a:pt x="946773" y="3418289"/>
                  <a:pt x="942976" y="3433307"/>
                </a:cubicBezTo>
                <a:cubicBezTo>
                  <a:pt x="942976" y="3440817"/>
                  <a:pt x="935383" y="3455836"/>
                  <a:pt x="950569" y="3452081"/>
                </a:cubicBezTo>
                <a:cubicBezTo>
                  <a:pt x="961958" y="3452081"/>
                  <a:pt x="954365" y="3440817"/>
                  <a:pt x="958162" y="3433307"/>
                </a:cubicBezTo>
                <a:cubicBezTo>
                  <a:pt x="961958" y="3388251"/>
                  <a:pt x="950569" y="3346949"/>
                  <a:pt x="950569" y="3301892"/>
                </a:cubicBezTo>
                <a:cubicBezTo>
                  <a:pt x="950569" y="3279364"/>
                  <a:pt x="969551" y="3268100"/>
                  <a:pt x="973348" y="3245571"/>
                </a:cubicBezTo>
                <a:cubicBezTo>
                  <a:pt x="973348" y="3245571"/>
                  <a:pt x="977144" y="3245571"/>
                  <a:pt x="980941" y="3245571"/>
                </a:cubicBezTo>
                <a:cubicBezTo>
                  <a:pt x="984737" y="3245571"/>
                  <a:pt x="992330" y="3241817"/>
                  <a:pt x="996127" y="3249326"/>
                </a:cubicBezTo>
                <a:cubicBezTo>
                  <a:pt x="996127" y="3260590"/>
                  <a:pt x="996127" y="3271854"/>
                  <a:pt x="996127" y="3283119"/>
                </a:cubicBezTo>
                <a:cubicBezTo>
                  <a:pt x="996127" y="3294383"/>
                  <a:pt x="1003719" y="3298137"/>
                  <a:pt x="1003719" y="3305647"/>
                </a:cubicBezTo>
                <a:cubicBezTo>
                  <a:pt x="1003719" y="3309402"/>
                  <a:pt x="1007516" y="3309402"/>
                  <a:pt x="1011313" y="3309402"/>
                </a:cubicBezTo>
                <a:cubicBezTo>
                  <a:pt x="1015109" y="3309402"/>
                  <a:pt x="1015109" y="3305647"/>
                  <a:pt x="1015109" y="3301892"/>
                </a:cubicBezTo>
                <a:cubicBezTo>
                  <a:pt x="1015109" y="3290628"/>
                  <a:pt x="1015109" y="3279364"/>
                  <a:pt x="1015109" y="3268100"/>
                </a:cubicBezTo>
                <a:cubicBezTo>
                  <a:pt x="1015109" y="3264345"/>
                  <a:pt x="1015109" y="3256835"/>
                  <a:pt x="1022702" y="3256835"/>
                </a:cubicBezTo>
                <a:cubicBezTo>
                  <a:pt x="1026498" y="3256835"/>
                  <a:pt x="1026498" y="3264345"/>
                  <a:pt x="1030295" y="3264345"/>
                </a:cubicBezTo>
                <a:cubicBezTo>
                  <a:pt x="1041684" y="3279364"/>
                  <a:pt x="1049277" y="3294383"/>
                  <a:pt x="1049277" y="3309402"/>
                </a:cubicBezTo>
                <a:cubicBezTo>
                  <a:pt x="1049277" y="3335685"/>
                  <a:pt x="1068260" y="3354458"/>
                  <a:pt x="1064463" y="3380741"/>
                </a:cubicBezTo>
                <a:cubicBezTo>
                  <a:pt x="1064463" y="3380741"/>
                  <a:pt x="1068260" y="3380741"/>
                  <a:pt x="1068260" y="3380741"/>
                </a:cubicBezTo>
                <a:cubicBezTo>
                  <a:pt x="1072056" y="3380741"/>
                  <a:pt x="1072056" y="3380741"/>
                  <a:pt x="1075852" y="3380741"/>
                </a:cubicBezTo>
                <a:cubicBezTo>
                  <a:pt x="1075852" y="3376987"/>
                  <a:pt x="1075852" y="3369477"/>
                  <a:pt x="1075852" y="3365722"/>
                </a:cubicBezTo>
                <a:cubicBezTo>
                  <a:pt x="1077751" y="3358213"/>
                  <a:pt x="1079649" y="3354458"/>
                  <a:pt x="1082971" y="3353050"/>
                </a:cubicBezTo>
                <a:lnTo>
                  <a:pt x="1091227" y="3353792"/>
                </a:lnTo>
                <a:lnTo>
                  <a:pt x="1092842" y="3370483"/>
                </a:lnTo>
                <a:cubicBezTo>
                  <a:pt x="1100751" y="3469401"/>
                  <a:pt x="1100944" y="3569357"/>
                  <a:pt x="1112833" y="3666773"/>
                </a:cubicBezTo>
                <a:cubicBezTo>
                  <a:pt x="1113097" y="3674801"/>
                  <a:pt x="1111626" y="3686609"/>
                  <a:pt x="1117851" y="3687385"/>
                </a:cubicBezTo>
                <a:cubicBezTo>
                  <a:pt x="1123831" y="3690128"/>
                  <a:pt x="1127547" y="3680598"/>
                  <a:pt x="1132017" y="3675159"/>
                </a:cubicBezTo>
                <a:cubicBezTo>
                  <a:pt x="1135243" y="3669565"/>
                  <a:pt x="1138713" y="3662002"/>
                  <a:pt x="1143203" y="3666559"/>
                </a:cubicBezTo>
                <a:cubicBezTo>
                  <a:pt x="1149183" y="3669302"/>
                  <a:pt x="1150693" y="3677485"/>
                  <a:pt x="1150957" y="3685512"/>
                </a:cubicBezTo>
                <a:cubicBezTo>
                  <a:pt x="1150222" y="3691417"/>
                  <a:pt x="1149486" y="3697321"/>
                  <a:pt x="1148751" y="3703225"/>
                </a:cubicBezTo>
                <a:cubicBezTo>
                  <a:pt x="1146564" y="3730934"/>
                  <a:pt x="1154563" y="3747919"/>
                  <a:pt x="1171993" y="3750090"/>
                </a:cubicBezTo>
                <a:cubicBezTo>
                  <a:pt x="1178218" y="3750866"/>
                  <a:pt x="1184443" y="3751641"/>
                  <a:pt x="1191159" y="3748480"/>
                </a:cubicBezTo>
                <a:cubicBezTo>
                  <a:pt x="1198874" y="3747443"/>
                  <a:pt x="1201628" y="3755780"/>
                  <a:pt x="1197667" y="3767279"/>
                </a:cubicBezTo>
                <a:cubicBezTo>
                  <a:pt x="1191236" y="3788463"/>
                  <a:pt x="1180050" y="3797063"/>
                  <a:pt x="1162865" y="3792923"/>
                </a:cubicBezTo>
                <a:cubicBezTo>
                  <a:pt x="1171109" y="3807941"/>
                  <a:pt x="1178599" y="3818867"/>
                  <a:pt x="1187823" y="3826012"/>
                </a:cubicBezTo>
                <a:cubicBezTo>
                  <a:pt x="1197048" y="3833157"/>
                  <a:pt x="1220194" y="3830044"/>
                  <a:pt x="1229380" y="3817197"/>
                </a:cubicBezTo>
                <a:cubicBezTo>
                  <a:pt x="1240301" y="3800570"/>
                  <a:pt x="1236282" y="3782082"/>
                  <a:pt x="1233018" y="3767684"/>
                </a:cubicBezTo>
                <a:cubicBezTo>
                  <a:pt x="1227999" y="3747073"/>
                  <a:pt x="1225716" y="3724804"/>
                  <a:pt x="1228658" y="3701186"/>
                </a:cubicBezTo>
                <a:cubicBezTo>
                  <a:pt x="1230373" y="3687409"/>
                  <a:pt x="1232335" y="3671665"/>
                  <a:pt x="1234296" y="3655920"/>
                </a:cubicBezTo>
                <a:cubicBezTo>
                  <a:pt x="1240363" y="3607208"/>
                  <a:pt x="1242790" y="3559169"/>
                  <a:pt x="1233708" y="3515035"/>
                </a:cubicBezTo>
                <a:lnTo>
                  <a:pt x="1229435" y="3501219"/>
                </a:lnTo>
                <a:lnTo>
                  <a:pt x="1228660" y="3494322"/>
                </a:lnTo>
                <a:cubicBezTo>
                  <a:pt x="1230558" y="3486812"/>
                  <a:pt x="1235304" y="3480241"/>
                  <a:pt x="1242897" y="3474609"/>
                </a:cubicBezTo>
                <a:cubicBezTo>
                  <a:pt x="1250490" y="3470855"/>
                  <a:pt x="1258083" y="3478364"/>
                  <a:pt x="1265676" y="3470855"/>
                </a:cubicBezTo>
                <a:cubicBezTo>
                  <a:pt x="1265676" y="3459591"/>
                  <a:pt x="1265676" y="3448326"/>
                  <a:pt x="1265676" y="3437062"/>
                </a:cubicBezTo>
                <a:cubicBezTo>
                  <a:pt x="1269472" y="3429553"/>
                  <a:pt x="1261879" y="3418289"/>
                  <a:pt x="1269472" y="3407024"/>
                </a:cubicBezTo>
                <a:cubicBezTo>
                  <a:pt x="1280861" y="3395760"/>
                  <a:pt x="1265676" y="3392006"/>
                  <a:pt x="1265676" y="3380741"/>
                </a:cubicBezTo>
                <a:lnTo>
                  <a:pt x="1264081" y="3340138"/>
                </a:lnTo>
                <a:lnTo>
                  <a:pt x="1272744" y="3326935"/>
                </a:lnTo>
                <a:cubicBezTo>
                  <a:pt x="1275724" y="3323309"/>
                  <a:pt x="1279195" y="3315747"/>
                  <a:pt x="1282930" y="3316212"/>
                </a:cubicBezTo>
                <a:cubicBezTo>
                  <a:pt x="1296625" y="3317918"/>
                  <a:pt x="1307624" y="3341273"/>
                  <a:pt x="1302682" y="3360644"/>
                </a:cubicBezTo>
                <a:cubicBezTo>
                  <a:pt x="1292799" y="3399386"/>
                  <a:pt x="1291877" y="3437245"/>
                  <a:pt x="1298424" y="3476034"/>
                </a:cubicBezTo>
                <a:cubicBezTo>
                  <a:pt x="1299198" y="3490121"/>
                  <a:pt x="1299972" y="3504208"/>
                  <a:pt x="1292276" y="3515242"/>
                </a:cubicBezTo>
                <a:cubicBezTo>
                  <a:pt x="1287316" y="3524617"/>
                  <a:pt x="1288071" y="3528708"/>
                  <a:pt x="1295296" y="3531607"/>
                </a:cubicBezTo>
                <a:cubicBezTo>
                  <a:pt x="1305010" y="3534815"/>
                  <a:pt x="1310010" y="3545431"/>
                  <a:pt x="1310539" y="3561486"/>
                </a:cubicBezTo>
                <a:cubicBezTo>
                  <a:pt x="1312312" y="3577696"/>
                  <a:pt x="1313842" y="3595875"/>
                  <a:pt x="1315370" y="3614053"/>
                </a:cubicBezTo>
                <a:cubicBezTo>
                  <a:pt x="1315899" y="3630108"/>
                  <a:pt x="1322634" y="3636943"/>
                  <a:pt x="1332839" y="3636215"/>
                </a:cubicBezTo>
                <a:cubicBezTo>
                  <a:pt x="1334084" y="3636370"/>
                  <a:pt x="1336574" y="3636680"/>
                  <a:pt x="1339309" y="3635022"/>
                </a:cubicBezTo>
                <a:cubicBezTo>
                  <a:pt x="1345534" y="3635798"/>
                  <a:pt x="1349779" y="3642322"/>
                  <a:pt x="1348553" y="3652163"/>
                </a:cubicBezTo>
                <a:cubicBezTo>
                  <a:pt x="1348818" y="3660191"/>
                  <a:pt x="1342593" y="3659415"/>
                  <a:pt x="1337613" y="3658795"/>
                </a:cubicBezTo>
                <a:cubicBezTo>
                  <a:pt x="1332387" y="3660143"/>
                  <a:pt x="1327407" y="3659523"/>
                  <a:pt x="1324691" y="3671176"/>
                </a:cubicBezTo>
                <a:cubicBezTo>
                  <a:pt x="1322485" y="3688889"/>
                  <a:pt x="1332974" y="3706185"/>
                  <a:pt x="1344670" y="3703644"/>
                </a:cubicBezTo>
                <a:cubicBezTo>
                  <a:pt x="1348405" y="3704110"/>
                  <a:pt x="1351385" y="3700483"/>
                  <a:pt x="1354630" y="3704885"/>
                </a:cubicBezTo>
                <a:cubicBezTo>
                  <a:pt x="1353894" y="3710789"/>
                  <a:pt x="1350159" y="3710324"/>
                  <a:pt x="1348424" y="3714105"/>
                </a:cubicBezTo>
                <a:cubicBezTo>
                  <a:pt x="1339728" y="3723015"/>
                  <a:pt x="1338748" y="3730888"/>
                  <a:pt x="1346482" y="3739846"/>
                </a:cubicBezTo>
                <a:cubicBezTo>
                  <a:pt x="1358952" y="3751392"/>
                  <a:pt x="1366951" y="3768377"/>
                  <a:pt x="1373705" y="3785208"/>
                </a:cubicBezTo>
                <a:cubicBezTo>
                  <a:pt x="1382704" y="3804316"/>
                  <a:pt x="1393192" y="3821612"/>
                  <a:pt x="1410378" y="3825751"/>
                </a:cubicBezTo>
                <a:cubicBezTo>
                  <a:pt x="1416358" y="3828495"/>
                  <a:pt x="1423337" y="3833361"/>
                  <a:pt x="1424602" y="3843512"/>
                </a:cubicBezTo>
                <a:cubicBezTo>
                  <a:pt x="1432149" y="3884425"/>
                  <a:pt x="1460559" y="3899955"/>
                  <a:pt x="1470841" y="3939210"/>
                </a:cubicBezTo>
                <a:cubicBezTo>
                  <a:pt x="1474595" y="3949671"/>
                  <a:pt x="1481066" y="3948478"/>
                  <a:pt x="1487781" y="3945317"/>
                </a:cubicBezTo>
                <a:cubicBezTo>
                  <a:pt x="1494741" y="3940188"/>
                  <a:pt x="1492232" y="3929883"/>
                  <a:pt x="1489233" y="3923513"/>
                </a:cubicBezTo>
                <a:cubicBezTo>
                  <a:pt x="1484478" y="3910929"/>
                  <a:pt x="1487194" y="3899276"/>
                  <a:pt x="1493645" y="3888087"/>
                </a:cubicBezTo>
                <a:cubicBezTo>
                  <a:pt x="1501586" y="3875086"/>
                  <a:pt x="1506037" y="3859651"/>
                  <a:pt x="1508244" y="3841938"/>
                </a:cubicBezTo>
                <a:cubicBezTo>
                  <a:pt x="1510675" y="3812261"/>
                  <a:pt x="1498941" y="3794811"/>
                  <a:pt x="1480531" y="3800512"/>
                </a:cubicBezTo>
                <a:cubicBezTo>
                  <a:pt x="1476551" y="3802015"/>
                  <a:pt x="1471325" y="3803363"/>
                  <a:pt x="1467590" y="3802898"/>
                </a:cubicBezTo>
                <a:cubicBezTo>
                  <a:pt x="1466345" y="3802743"/>
                  <a:pt x="1464855" y="3804556"/>
                  <a:pt x="1464855" y="3804556"/>
                </a:cubicBezTo>
                <a:cubicBezTo>
                  <a:pt x="1465100" y="3802588"/>
                  <a:pt x="1465100" y="3802588"/>
                  <a:pt x="1466590" y="3800774"/>
                </a:cubicBezTo>
                <a:cubicBezTo>
                  <a:pt x="1467571" y="3792902"/>
                  <a:pt x="1468306" y="3786998"/>
                  <a:pt x="1468042" y="3778970"/>
                </a:cubicBezTo>
                <a:cubicBezTo>
                  <a:pt x="1466474" y="3740801"/>
                  <a:pt x="1471680" y="3729457"/>
                  <a:pt x="1496807" y="3720595"/>
                </a:cubicBezTo>
                <a:cubicBezTo>
                  <a:pt x="1508502" y="3718055"/>
                  <a:pt x="1512463" y="3706556"/>
                  <a:pt x="1512179" y="3688533"/>
                </a:cubicBezTo>
                <a:cubicBezTo>
                  <a:pt x="1512650" y="3674601"/>
                  <a:pt x="1508650" y="3666108"/>
                  <a:pt x="1500916" y="3657150"/>
                </a:cubicBezTo>
                <a:cubicBezTo>
                  <a:pt x="1478712" y="3632399"/>
                  <a:pt x="1466694" y="3596926"/>
                  <a:pt x="1466107" y="3550884"/>
                </a:cubicBezTo>
                <a:cubicBezTo>
                  <a:pt x="1463295" y="3512559"/>
                  <a:pt x="1463295" y="3512559"/>
                  <a:pt x="1487215" y="3523533"/>
                </a:cubicBezTo>
                <a:cubicBezTo>
                  <a:pt x="1500420" y="3529175"/>
                  <a:pt x="1507135" y="3526014"/>
                  <a:pt x="1514321" y="3508922"/>
                </a:cubicBezTo>
                <a:cubicBezTo>
                  <a:pt x="1496381" y="3500691"/>
                  <a:pt x="1493382" y="3494322"/>
                  <a:pt x="1495814" y="3464645"/>
                </a:cubicBezTo>
                <a:lnTo>
                  <a:pt x="1497542" y="3451858"/>
                </a:lnTo>
                <a:lnTo>
                  <a:pt x="1503296" y="3452080"/>
                </a:lnTo>
                <a:cubicBezTo>
                  <a:pt x="1514686" y="3452080"/>
                  <a:pt x="1507093" y="3440816"/>
                  <a:pt x="1510889" y="3433306"/>
                </a:cubicBezTo>
                <a:lnTo>
                  <a:pt x="1508924" y="3378893"/>
                </a:lnTo>
                <a:lnTo>
                  <a:pt x="1530236" y="3370999"/>
                </a:lnTo>
                <a:cubicBezTo>
                  <a:pt x="1538951" y="3372084"/>
                  <a:pt x="1547666" y="3373170"/>
                  <a:pt x="1553362" y="3357890"/>
                </a:cubicBezTo>
                <a:cubicBezTo>
                  <a:pt x="1554852" y="3356077"/>
                  <a:pt x="1558078" y="3350483"/>
                  <a:pt x="1554343" y="3350018"/>
                </a:cubicBezTo>
                <a:cubicBezTo>
                  <a:pt x="1544628" y="3346809"/>
                  <a:pt x="1545099" y="3332877"/>
                  <a:pt x="1542835" y="3320603"/>
                </a:cubicBezTo>
                <a:cubicBezTo>
                  <a:pt x="1540816" y="3306362"/>
                  <a:pt x="1535571" y="3297714"/>
                  <a:pt x="1525366" y="3298441"/>
                </a:cubicBezTo>
                <a:cubicBezTo>
                  <a:pt x="1519641" y="3298727"/>
                  <a:pt x="1514844" y="3296631"/>
                  <a:pt x="1511102" y="3292417"/>
                </a:cubicBezTo>
                <a:lnTo>
                  <a:pt x="1508675" y="3286693"/>
                </a:lnTo>
                <a:lnTo>
                  <a:pt x="1513262" y="3273731"/>
                </a:lnTo>
                <a:cubicBezTo>
                  <a:pt x="1518482" y="3265282"/>
                  <a:pt x="1524177" y="3256834"/>
                  <a:pt x="1526075" y="3245570"/>
                </a:cubicBezTo>
                <a:cubicBezTo>
                  <a:pt x="1526075" y="3245570"/>
                  <a:pt x="1529872" y="3245570"/>
                  <a:pt x="1533668" y="3245570"/>
                </a:cubicBezTo>
                <a:cubicBezTo>
                  <a:pt x="1537464" y="3245570"/>
                  <a:pt x="1545057" y="3241816"/>
                  <a:pt x="1548854" y="3249325"/>
                </a:cubicBezTo>
                <a:cubicBezTo>
                  <a:pt x="1548854" y="3260589"/>
                  <a:pt x="1548854" y="3271853"/>
                  <a:pt x="1548854" y="3283118"/>
                </a:cubicBezTo>
                <a:cubicBezTo>
                  <a:pt x="1548854" y="3294382"/>
                  <a:pt x="1556447" y="3298136"/>
                  <a:pt x="1556447" y="3305646"/>
                </a:cubicBezTo>
                <a:cubicBezTo>
                  <a:pt x="1556447" y="3309401"/>
                  <a:pt x="1560243" y="3309401"/>
                  <a:pt x="1564040" y="3309401"/>
                </a:cubicBezTo>
                <a:cubicBezTo>
                  <a:pt x="1567836" y="3309401"/>
                  <a:pt x="1567836" y="3305646"/>
                  <a:pt x="1567836" y="3301891"/>
                </a:cubicBezTo>
                <a:cubicBezTo>
                  <a:pt x="1567836" y="3290627"/>
                  <a:pt x="1567836" y="3279363"/>
                  <a:pt x="1567836" y="3268099"/>
                </a:cubicBezTo>
                <a:cubicBezTo>
                  <a:pt x="1567836" y="3264344"/>
                  <a:pt x="1567836" y="3256834"/>
                  <a:pt x="1575429" y="3256834"/>
                </a:cubicBezTo>
                <a:cubicBezTo>
                  <a:pt x="1579226" y="3256834"/>
                  <a:pt x="1579226" y="3264344"/>
                  <a:pt x="1583022" y="3264344"/>
                </a:cubicBezTo>
                <a:cubicBezTo>
                  <a:pt x="1594412" y="3279363"/>
                  <a:pt x="1602004" y="3294382"/>
                  <a:pt x="1602004" y="3309401"/>
                </a:cubicBezTo>
                <a:cubicBezTo>
                  <a:pt x="1602004" y="3335684"/>
                  <a:pt x="1620987" y="3354457"/>
                  <a:pt x="1617190" y="3380740"/>
                </a:cubicBezTo>
                <a:cubicBezTo>
                  <a:pt x="1617190" y="3380740"/>
                  <a:pt x="1620987" y="3380740"/>
                  <a:pt x="1620987" y="3380740"/>
                </a:cubicBezTo>
                <a:cubicBezTo>
                  <a:pt x="1624783" y="3380740"/>
                  <a:pt x="1624783" y="3380740"/>
                  <a:pt x="1628580" y="3380740"/>
                </a:cubicBezTo>
                <a:cubicBezTo>
                  <a:pt x="1628580" y="3376986"/>
                  <a:pt x="1628580" y="3369476"/>
                  <a:pt x="1628580" y="3365721"/>
                </a:cubicBezTo>
                <a:cubicBezTo>
                  <a:pt x="1632376" y="3350703"/>
                  <a:pt x="1636172" y="3350703"/>
                  <a:pt x="1651358" y="3354457"/>
                </a:cubicBezTo>
                <a:cubicBezTo>
                  <a:pt x="1655155" y="3358212"/>
                  <a:pt x="1658951" y="3358212"/>
                  <a:pt x="1662748" y="3350703"/>
                </a:cubicBezTo>
                <a:cubicBezTo>
                  <a:pt x="1666544" y="3339438"/>
                  <a:pt x="1666544" y="3328174"/>
                  <a:pt x="1674137" y="3316910"/>
                </a:cubicBezTo>
                <a:cubicBezTo>
                  <a:pt x="1674137" y="3328174"/>
                  <a:pt x="1674137" y="3335684"/>
                  <a:pt x="1674137" y="3343193"/>
                </a:cubicBezTo>
                <a:cubicBezTo>
                  <a:pt x="1674137" y="3350703"/>
                  <a:pt x="1681730" y="3350703"/>
                  <a:pt x="1685527" y="3346948"/>
                </a:cubicBezTo>
                <a:cubicBezTo>
                  <a:pt x="1689323" y="3346948"/>
                  <a:pt x="1689323" y="3339438"/>
                  <a:pt x="1693120" y="3346948"/>
                </a:cubicBezTo>
                <a:cubicBezTo>
                  <a:pt x="1693120" y="3346948"/>
                  <a:pt x="1696916" y="3350703"/>
                  <a:pt x="1693120" y="3350703"/>
                </a:cubicBezTo>
                <a:cubicBezTo>
                  <a:pt x="1685527" y="3361967"/>
                  <a:pt x="1689323" y="3376986"/>
                  <a:pt x="1689323" y="3388250"/>
                </a:cubicBezTo>
                <a:cubicBezTo>
                  <a:pt x="1689323" y="3392005"/>
                  <a:pt x="1689323" y="3395759"/>
                  <a:pt x="1693120" y="3395759"/>
                </a:cubicBezTo>
                <a:cubicBezTo>
                  <a:pt x="1696916" y="3395759"/>
                  <a:pt x="1696916" y="3395759"/>
                  <a:pt x="1700713" y="3392005"/>
                </a:cubicBezTo>
                <a:cubicBezTo>
                  <a:pt x="1708305" y="3384495"/>
                  <a:pt x="1708305" y="3373231"/>
                  <a:pt x="1715898" y="3369476"/>
                </a:cubicBezTo>
                <a:cubicBezTo>
                  <a:pt x="1723491" y="3365721"/>
                  <a:pt x="1727288" y="3358212"/>
                  <a:pt x="1734881" y="3365721"/>
                </a:cubicBezTo>
                <a:cubicBezTo>
                  <a:pt x="1738677" y="3369476"/>
                  <a:pt x="1746270" y="3369476"/>
                  <a:pt x="1746270" y="3373231"/>
                </a:cubicBezTo>
                <a:cubicBezTo>
                  <a:pt x="1746270" y="3380740"/>
                  <a:pt x="1750067" y="3388250"/>
                  <a:pt x="1746270" y="3392005"/>
                </a:cubicBezTo>
                <a:cubicBezTo>
                  <a:pt x="1738677" y="3407023"/>
                  <a:pt x="1734881" y="3422042"/>
                  <a:pt x="1731084" y="3437061"/>
                </a:cubicBezTo>
                <a:cubicBezTo>
                  <a:pt x="1723491" y="3448325"/>
                  <a:pt x="1727288" y="3448325"/>
                  <a:pt x="1738677" y="3455835"/>
                </a:cubicBezTo>
                <a:cubicBezTo>
                  <a:pt x="1746270" y="3455835"/>
                  <a:pt x="1757660" y="3459590"/>
                  <a:pt x="1761456" y="3467099"/>
                </a:cubicBezTo>
                <a:cubicBezTo>
                  <a:pt x="1761456" y="3478363"/>
                  <a:pt x="1769049" y="3485873"/>
                  <a:pt x="1769049" y="3500892"/>
                </a:cubicBezTo>
                <a:cubicBezTo>
                  <a:pt x="1765252" y="3508401"/>
                  <a:pt x="1769049" y="3519665"/>
                  <a:pt x="1765252" y="3530929"/>
                </a:cubicBezTo>
                <a:cubicBezTo>
                  <a:pt x="1765252" y="3538439"/>
                  <a:pt x="1772845" y="3538439"/>
                  <a:pt x="1776642" y="3538439"/>
                </a:cubicBezTo>
                <a:cubicBezTo>
                  <a:pt x="1784235" y="3538439"/>
                  <a:pt x="1788031" y="3534684"/>
                  <a:pt x="1788031" y="3530929"/>
                </a:cubicBezTo>
                <a:cubicBezTo>
                  <a:pt x="1788031" y="3523420"/>
                  <a:pt x="1784235" y="3523420"/>
                  <a:pt x="1784235" y="3519665"/>
                </a:cubicBezTo>
                <a:cubicBezTo>
                  <a:pt x="1776642" y="3500892"/>
                  <a:pt x="1780438" y="3485873"/>
                  <a:pt x="1795624" y="3474608"/>
                </a:cubicBezTo>
                <a:cubicBezTo>
                  <a:pt x="1803217" y="3470854"/>
                  <a:pt x="1810810" y="3478363"/>
                  <a:pt x="1818403" y="3470854"/>
                </a:cubicBezTo>
                <a:cubicBezTo>
                  <a:pt x="1818403" y="3459590"/>
                  <a:pt x="1818403" y="3448325"/>
                  <a:pt x="1818403" y="3437061"/>
                </a:cubicBezTo>
                <a:cubicBezTo>
                  <a:pt x="1822199" y="3429552"/>
                  <a:pt x="1814606" y="3418288"/>
                  <a:pt x="1822199" y="3407023"/>
                </a:cubicBezTo>
                <a:cubicBezTo>
                  <a:pt x="1833589" y="3395759"/>
                  <a:pt x="1818403" y="3392005"/>
                  <a:pt x="1818403" y="3380740"/>
                </a:cubicBezTo>
                <a:cubicBezTo>
                  <a:pt x="1822199" y="3346948"/>
                  <a:pt x="1810810" y="3316910"/>
                  <a:pt x="1814606" y="3286872"/>
                </a:cubicBezTo>
                <a:cubicBezTo>
                  <a:pt x="1814606" y="3271853"/>
                  <a:pt x="1814606" y="3260589"/>
                  <a:pt x="1814606" y="3245570"/>
                </a:cubicBezTo>
                <a:cubicBezTo>
                  <a:pt x="1814606" y="3223042"/>
                  <a:pt x="1814606" y="3204268"/>
                  <a:pt x="1795624" y="3181740"/>
                </a:cubicBezTo>
                <a:cubicBezTo>
                  <a:pt x="1799420" y="3177985"/>
                  <a:pt x="1807013" y="3177985"/>
                  <a:pt x="1807013" y="3174231"/>
                </a:cubicBezTo>
                <a:cubicBezTo>
                  <a:pt x="1825996" y="3159212"/>
                  <a:pt x="1825996" y="3155457"/>
                  <a:pt x="1810810" y="3132929"/>
                </a:cubicBezTo>
                <a:cubicBezTo>
                  <a:pt x="1803217" y="3125419"/>
                  <a:pt x="1795624" y="3114155"/>
                  <a:pt x="1795624" y="3102891"/>
                </a:cubicBezTo>
                <a:cubicBezTo>
                  <a:pt x="1791828" y="3091627"/>
                  <a:pt x="1784235" y="3084117"/>
                  <a:pt x="1788031" y="3076608"/>
                </a:cubicBezTo>
                <a:lnTo>
                  <a:pt x="1788470" y="3075261"/>
                </a:lnTo>
                <a:lnTo>
                  <a:pt x="1790123" y="3075806"/>
                </a:lnTo>
                <a:cubicBezTo>
                  <a:pt x="1792495" y="3075336"/>
                  <a:pt x="1794394" y="3073459"/>
                  <a:pt x="1794394" y="3069704"/>
                </a:cubicBezTo>
                <a:lnTo>
                  <a:pt x="1794394" y="3057100"/>
                </a:lnTo>
                <a:lnTo>
                  <a:pt x="1796909" y="3049390"/>
                </a:lnTo>
                <a:lnTo>
                  <a:pt x="1801512" y="3060317"/>
                </a:lnTo>
                <a:cubicBezTo>
                  <a:pt x="1802936" y="3065949"/>
                  <a:pt x="1803885" y="3071581"/>
                  <a:pt x="1805783" y="3077214"/>
                </a:cubicBezTo>
                <a:cubicBezTo>
                  <a:pt x="1809580" y="3084723"/>
                  <a:pt x="1813376" y="3084723"/>
                  <a:pt x="1817172" y="3080968"/>
                </a:cubicBezTo>
                <a:lnTo>
                  <a:pt x="1826373" y="3080141"/>
                </a:lnTo>
                <a:lnTo>
                  <a:pt x="1827025" y="3121845"/>
                </a:lnTo>
                <a:cubicBezTo>
                  <a:pt x="1827025" y="3121845"/>
                  <a:pt x="1827025" y="3125601"/>
                  <a:pt x="1827025" y="3129357"/>
                </a:cubicBezTo>
                <a:cubicBezTo>
                  <a:pt x="1827025" y="3136869"/>
                  <a:pt x="1825791" y="3148136"/>
                  <a:pt x="1828259" y="3151892"/>
                </a:cubicBezTo>
                <a:cubicBezTo>
                  <a:pt x="1828259" y="3166916"/>
                  <a:pt x="1830727" y="3181939"/>
                  <a:pt x="1830727" y="3196963"/>
                </a:cubicBezTo>
                <a:cubicBezTo>
                  <a:pt x="1830727" y="3204474"/>
                  <a:pt x="1830727" y="3208230"/>
                  <a:pt x="1831961" y="3215742"/>
                </a:cubicBezTo>
                <a:cubicBezTo>
                  <a:pt x="1833195" y="3223254"/>
                  <a:pt x="1831961" y="3230765"/>
                  <a:pt x="1831961" y="3242033"/>
                </a:cubicBezTo>
                <a:cubicBezTo>
                  <a:pt x="1831961" y="3249545"/>
                  <a:pt x="1834429" y="3257056"/>
                  <a:pt x="1834429" y="3268324"/>
                </a:cubicBezTo>
                <a:cubicBezTo>
                  <a:pt x="1834429" y="3272080"/>
                  <a:pt x="1833195" y="3275836"/>
                  <a:pt x="1831961" y="3283347"/>
                </a:cubicBezTo>
                <a:cubicBezTo>
                  <a:pt x="1831961" y="3290859"/>
                  <a:pt x="1835663" y="3287103"/>
                  <a:pt x="1835663" y="3290859"/>
                </a:cubicBezTo>
                <a:cubicBezTo>
                  <a:pt x="1835663" y="3294615"/>
                  <a:pt x="1835663" y="3294615"/>
                  <a:pt x="1835663" y="3298371"/>
                </a:cubicBezTo>
                <a:cubicBezTo>
                  <a:pt x="1835663" y="3317150"/>
                  <a:pt x="1836897" y="3339685"/>
                  <a:pt x="1838131" y="3358465"/>
                </a:cubicBezTo>
                <a:cubicBezTo>
                  <a:pt x="1838131" y="3373488"/>
                  <a:pt x="1839365" y="3388511"/>
                  <a:pt x="1840600" y="3403535"/>
                </a:cubicBezTo>
                <a:cubicBezTo>
                  <a:pt x="1841834" y="3426070"/>
                  <a:pt x="1841834" y="3426070"/>
                  <a:pt x="1840600" y="3448605"/>
                </a:cubicBezTo>
                <a:cubicBezTo>
                  <a:pt x="1839365" y="3456117"/>
                  <a:pt x="1838131" y="3463629"/>
                  <a:pt x="1843068" y="3463629"/>
                </a:cubicBezTo>
                <a:cubicBezTo>
                  <a:pt x="1845536" y="3463629"/>
                  <a:pt x="1846770" y="3474896"/>
                  <a:pt x="1845536" y="3482408"/>
                </a:cubicBezTo>
                <a:cubicBezTo>
                  <a:pt x="1841834" y="3497431"/>
                  <a:pt x="1844302" y="3508699"/>
                  <a:pt x="1844302" y="3523722"/>
                </a:cubicBezTo>
                <a:cubicBezTo>
                  <a:pt x="1843068" y="3531234"/>
                  <a:pt x="1848003" y="3546257"/>
                  <a:pt x="1850472" y="3542502"/>
                </a:cubicBezTo>
                <a:cubicBezTo>
                  <a:pt x="1856641" y="3542502"/>
                  <a:pt x="1860344" y="3546257"/>
                  <a:pt x="1860344" y="3557525"/>
                </a:cubicBezTo>
                <a:cubicBezTo>
                  <a:pt x="1860344" y="3572548"/>
                  <a:pt x="1862812" y="3583816"/>
                  <a:pt x="1862812" y="3598839"/>
                </a:cubicBezTo>
                <a:cubicBezTo>
                  <a:pt x="1862812" y="3613863"/>
                  <a:pt x="1861578" y="3628886"/>
                  <a:pt x="1862812" y="3647666"/>
                </a:cubicBezTo>
                <a:cubicBezTo>
                  <a:pt x="1864046" y="3662690"/>
                  <a:pt x="1864046" y="3677713"/>
                  <a:pt x="1862812" y="3692736"/>
                </a:cubicBezTo>
                <a:cubicBezTo>
                  <a:pt x="1861578" y="3704004"/>
                  <a:pt x="1865280" y="3707760"/>
                  <a:pt x="1867748" y="3711516"/>
                </a:cubicBezTo>
                <a:cubicBezTo>
                  <a:pt x="1871450" y="3722783"/>
                  <a:pt x="1873918" y="3719027"/>
                  <a:pt x="1873918" y="3704004"/>
                </a:cubicBezTo>
                <a:cubicBezTo>
                  <a:pt x="1873918" y="3700248"/>
                  <a:pt x="1873918" y="3692736"/>
                  <a:pt x="1873918" y="3685225"/>
                </a:cubicBezTo>
                <a:cubicBezTo>
                  <a:pt x="1875152" y="3677713"/>
                  <a:pt x="1875152" y="3666445"/>
                  <a:pt x="1877620" y="3666445"/>
                </a:cubicBezTo>
                <a:cubicBezTo>
                  <a:pt x="1883790" y="3666445"/>
                  <a:pt x="1883790" y="3655178"/>
                  <a:pt x="1883790" y="3643910"/>
                </a:cubicBezTo>
                <a:cubicBezTo>
                  <a:pt x="1883790" y="3628886"/>
                  <a:pt x="1883790" y="3617619"/>
                  <a:pt x="1887492" y="3610107"/>
                </a:cubicBezTo>
                <a:cubicBezTo>
                  <a:pt x="1889960" y="3602595"/>
                  <a:pt x="1889960" y="3587572"/>
                  <a:pt x="1887492" y="3576304"/>
                </a:cubicBezTo>
                <a:cubicBezTo>
                  <a:pt x="1883790" y="3561281"/>
                  <a:pt x="1886258" y="3542502"/>
                  <a:pt x="1886258" y="3523722"/>
                </a:cubicBezTo>
                <a:cubicBezTo>
                  <a:pt x="1886258" y="3519966"/>
                  <a:pt x="1887492" y="3519966"/>
                  <a:pt x="1887492" y="3516211"/>
                </a:cubicBezTo>
                <a:cubicBezTo>
                  <a:pt x="1889960" y="3512455"/>
                  <a:pt x="1891194" y="3516211"/>
                  <a:pt x="1891194" y="3519966"/>
                </a:cubicBezTo>
                <a:cubicBezTo>
                  <a:pt x="1891194" y="3531234"/>
                  <a:pt x="1891194" y="3538746"/>
                  <a:pt x="1893662" y="3542502"/>
                </a:cubicBezTo>
                <a:cubicBezTo>
                  <a:pt x="1897364" y="3553769"/>
                  <a:pt x="1899832" y="3550013"/>
                  <a:pt x="1902300" y="3550013"/>
                </a:cubicBezTo>
                <a:cubicBezTo>
                  <a:pt x="1902300" y="3538746"/>
                  <a:pt x="1903534" y="3527478"/>
                  <a:pt x="1903534" y="3512455"/>
                </a:cubicBezTo>
                <a:cubicBezTo>
                  <a:pt x="1904768" y="3519966"/>
                  <a:pt x="1904768" y="3523722"/>
                  <a:pt x="1904768" y="3527478"/>
                </a:cubicBezTo>
                <a:cubicBezTo>
                  <a:pt x="1904768" y="3538746"/>
                  <a:pt x="1906002" y="3550013"/>
                  <a:pt x="1904768" y="3561281"/>
                </a:cubicBezTo>
                <a:cubicBezTo>
                  <a:pt x="1903534" y="3576304"/>
                  <a:pt x="1907236" y="3580060"/>
                  <a:pt x="1908470" y="3595084"/>
                </a:cubicBezTo>
                <a:cubicBezTo>
                  <a:pt x="1909704" y="3610107"/>
                  <a:pt x="1910938" y="3610107"/>
                  <a:pt x="1915874" y="3602595"/>
                </a:cubicBezTo>
                <a:cubicBezTo>
                  <a:pt x="1919576" y="3598839"/>
                  <a:pt x="1920810" y="3591328"/>
                  <a:pt x="1919576" y="3583816"/>
                </a:cubicBezTo>
                <a:cubicBezTo>
                  <a:pt x="1917108" y="3572548"/>
                  <a:pt x="1918342" y="3561281"/>
                  <a:pt x="1918342" y="3553769"/>
                </a:cubicBezTo>
                <a:cubicBezTo>
                  <a:pt x="1917108" y="3531234"/>
                  <a:pt x="1919576" y="3512455"/>
                  <a:pt x="1915874" y="3489920"/>
                </a:cubicBezTo>
                <a:cubicBezTo>
                  <a:pt x="1915874" y="3489920"/>
                  <a:pt x="1915874" y="3486164"/>
                  <a:pt x="1917108" y="3482408"/>
                </a:cubicBezTo>
                <a:cubicBezTo>
                  <a:pt x="1919576" y="3463629"/>
                  <a:pt x="1919576" y="3448605"/>
                  <a:pt x="1919576" y="3429826"/>
                </a:cubicBezTo>
                <a:cubicBezTo>
                  <a:pt x="1920810" y="3403535"/>
                  <a:pt x="1923278" y="3377244"/>
                  <a:pt x="1922044" y="3350953"/>
                </a:cubicBezTo>
                <a:cubicBezTo>
                  <a:pt x="1922044" y="3350953"/>
                  <a:pt x="1922044" y="3347197"/>
                  <a:pt x="1922044" y="3347197"/>
                </a:cubicBezTo>
                <a:cubicBezTo>
                  <a:pt x="1923278" y="3347197"/>
                  <a:pt x="1923278" y="3347197"/>
                  <a:pt x="1923278" y="3347197"/>
                </a:cubicBezTo>
                <a:cubicBezTo>
                  <a:pt x="1924512" y="3347197"/>
                  <a:pt x="1925746" y="3347197"/>
                  <a:pt x="1925746" y="3350953"/>
                </a:cubicBezTo>
                <a:cubicBezTo>
                  <a:pt x="1925746" y="3354709"/>
                  <a:pt x="1925746" y="3358465"/>
                  <a:pt x="1925746" y="3362220"/>
                </a:cubicBezTo>
                <a:cubicBezTo>
                  <a:pt x="1925746" y="3384756"/>
                  <a:pt x="1925746" y="3407291"/>
                  <a:pt x="1925746" y="3429826"/>
                </a:cubicBezTo>
                <a:cubicBezTo>
                  <a:pt x="1925746" y="3433582"/>
                  <a:pt x="1925746" y="3441093"/>
                  <a:pt x="1928214" y="3441093"/>
                </a:cubicBezTo>
                <a:cubicBezTo>
                  <a:pt x="1933150" y="3437338"/>
                  <a:pt x="1933150" y="3452361"/>
                  <a:pt x="1933150" y="3459873"/>
                </a:cubicBezTo>
                <a:cubicBezTo>
                  <a:pt x="1933150" y="3474896"/>
                  <a:pt x="1933150" y="3489920"/>
                  <a:pt x="1933150" y="3504943"/>
                </a:cubicBezTo>
                <a:cubicBezTo>
                  <a:pt x="1933150" y="3516211"/>
                  <a:pt x="1934384" y="3527478"/>
                  <a:pt x="1935618" y="3538746"/>
                </a:cubicBezTo>
                <a:cubicBezTo>
                  <a:pt x="1938086" y="3534990"/>
                  <a:pt x="1939320" y="3527478"/>
                  <a:pt x="1939320" y="3519966"/>
                </a:cubicBezTo>
                <a:cubicBezTo>
                  <a:pt x="1939320" y="3489920"/>
                  <a:pt x="1936852" y="3459873"/>
                  <a:pt x="1940554" y="3429826"/>
                </a:cubicBezTo>
                <a:cubicBezTo>
                  <a:pt x="1940554" y="3381000"/>
                  <a:pt x="1940554" y="3332174"/>
                  <a:pt x="1940554" y="3287103"/>
                </a:cubicBezTo>
                <a:cubicBezTo>
                  <a:pt x="1940554" y="3279591"/>
                  <a:pt x="1936852" y="3275836"/>
                  <a:pt x="1939320" y="3268324"/>
                </a:cubicBezTo>
                <a:lnTo>
                  <a:pt x="1940455" y="3257693"/>
                </a:lnTo>
                <a:lnTo>
                  <a:pt x="1942657" y="3266403"/>
                </a:lnTo>
                <a:cubicBezTo>
                  <a:pt x="1954046" y="3277667"/>
                  <a:pt x="1950250" y="3292686"/>
                  <a:pt x="1950250" y="3307705"/>
                </a:cubicBezTo>
                <a:cubicBezTo>
                  <a:pt x="1950250" y="3311459"/>
                  <a:pt x="1946453" y="3318969"/>
                  <a:pt x="1954046" y="3322723"/>
                </a:cubicBezTo>
                <a:cubicBezTo>
                  <a:pt x="1973029" y="3341497"/>
                  <a:pt x="1992011" y="3360271"/>
                  <a:pt x="2018586" y="3364025"/>
                </a:cubicBezTo>
                <a:cubicBezTo>
                  <a:pt x="2037568" y="3367780"/>
                  <a:pt x="2064144" y="3367780"/>
                  <a:pt x="2064144" y="3397818"/>
                </a:cubicBezTo>
                <a:cubicBezTo>
                  <a:pt x="2064144" y="3409082"/>
                  <a:pt x="2075533" y="3420346"/>
                  <a:pt x="2086923" y="3420346"/>
                </a:cubicBezTo>
                <a:cubicBezTo>
                  <a:pt x="2098312" y="3424101"/>
                  <a:pt x="2105905" y="3427856"/>
                  <a:pt x="2117294" y="3435365"/>
                </a:cubicBezTo>
                <a:cubicBezTo>
                  <a:pt x="2121091" y="3435365"/>
                  <a:pt x="2124887" y="3435365"/>
                  <a:pt x="2124887" y="3435365"/>
                </a:cubicBezTo>
                <a:cubicBezTo>
                  <a:pt x="2143869" y="3416591"/>
                  <a:pt x="2162852" y="3401573"/>
                  <a:pt x="2162852" y="3379044"/>
                </a:cubicBezTo>
                <a:lnTo>
                  <a:pt x="2162852" y="3232597"/>
                </a:lnTo>
                <a:lnTo>
                  <a:pt x="2172218" y="3223332"/>
                </a:lnTo>
                <a:lnTo>
                  <a:pt x="2176628" y="3208503"/>
                </a:lnTo>
                <a:lnTo>
                  <a:pt x="2180760" y="3217845"/>
                </a:lnTo>
                <a:lnTo>
                  <a:pt x="2180760" y="3278715"/>
                </a:lnTo>
                <a:cubicBezTo>
                  <a:pt x="2180760" y="3286225"/>
                  <a:pt x="2188353" y="3289979"/>
                  <a:pt x="2192149" y="3289979"/>
                </a:cubicBezTo>
                <a:cubicBezTo>
                  <a:pt x="2199743" y="3289979"/>
                  <a:pt x="2203539" y="3286225"/>
                  <a:pt x="2203539" y="3278715"/>
                </a:cubicBezTo>
                <a:cubicBezTo>
                  <a:pt x="2203539" y="3273083"/>
                  <a:pt x="2202590" y="3266512"/>
                  <a:pt x="2202115" y="3260410"/>
                </a:cubicBezTo>
                <a:lnTo>
                  <a:pt x="2202994" y="3250841"/>
                </a:lnTo>
                <a:lnTo>
                  <a:pt x="2207223" y="3256194"/>
                </a:lnTo>
                <a:cubicBezTo>
                  <a:pt x="2213155" y="3265933"/>
                  <a:pt x="2217901" y="3276259"/>
                  <a:pt x="2221696" y="3287053"/>
                </a:cubicBezTo>
                <a:lnTo>
                  <a:pt x="2222521" y="3291363"/>
                </a:lnTo>
                <a:lnTo>
                  <a:pt x="2222521" y="3293734"/>
                </a:lnTo>
                <a:cubicBezTo>
                  <a:pt x="2222521" y="3297489"/>
                  <a:pt x="2221572" y="3301243"/>
                  <a:pt x="2221572" y="3304059"/>
                </a:cubicBezTo>
                <a:lnTo>
                  <a:pt x="2225738" y="3308180"/>
                </a:lnTo>
                <a:lnTo>
                  <a:pt x="2234984" y="3356516"/>
                </a:lnTo>
                <a:cubicBezTo>
                  <a:pt x="2234984" y="3379044"/>
                  <a:pt x="2231188" y="3405327"/>
                  <a:pt x="2238781" y="3431610"/>
                </a:cubicBezTo>
                <a:cubicBezTo>
                  <a:pt x="2246374" y="3446629"/>
                  <a:pt x="2242578" y="3465403"/>
                  <a:pt x="2238781" y="3480422"/>
                </a:cubicBezTo>
                <a:cubicBezTo>
                  <a:pt x="2238781" y="3495441"/>
                  <a:pt x="2250170" y="3510460"/>
                  <a:pt x="2246374" y="3525478"/>
                </a:cubicBezTo>
                <a:cubicBezTo>
                  <a:pt x="2246374" y="3532988"/>
                  <a:pt x="2238781" y="3548007"/>
                  <a:pt x="2253966" y="3544252"/>
                </a:cubicBezTo>
                <a:cubicBezTo>
                  <a:pt x="2265356" y="3544252"/>
                  <a:pt x="2257764" y="3532988"/>
                  <a:pt x="2261560" y="3525478"/>
                </a:cubicBezTo>
                <a:cubicBezTo>
                  <a:pt x="2265356" y="3480422"/>
                  <a:pt x="2253966" y="3439120"/>
                  <a:pt x="2253966" y="3394063"/>
                </a:cubicBezTo>
                <a:cubicBezTo>
                  <a:pt x="2253966" y="3371535"/>
                  <a:pt x="2272949" y="3360271"/>
                  <a:pt x="2276746" y="3337742"/>
                </a:cubicBezTo>
                <a:cubicBezTo>
                  <a:pt x="2276746" y="3337742"/>
                  <a:pt x="2280542" y="3337742"/>
                  <a:pt x="2284338" y="3337742"/>
                </a:cubicBezTo>
                <a:cubicBezTo>
                  <a:pt x="2288135" y="3337742"/>
                  <a:pt x="2295728" y="3333988"/>
                  <a:pt x="2299524" y="3341497"/>
                </a:cubicBezTo>
                <a:cubicBezTo>
                  <a:pt x="2299524" y="3352761"/>
                  <a:pt x="2299524" y="3364025"/>
                  <a:pt x="2299524" y="3375290"/>
                </a:cubicBezTo>
                <a:cubicBezTo>
                  <a:pt x="2299524" y="3386554"/>
                  <a:pt x="2307117" y="3390308"/>
                  <a:pt x="2307117" y="3397818"/>
                </a:cubicBezTo>
                <a:cubicBezTo>
                  <a:pt x="2307117" y="3401573"/>
                  <a:pt x="2310914" y="3401573"/>
                  <a:pt x="2314710" y="3401573"/>
                </a:cubicBezTo>
                <a:cubicBezTo>
                  <a:pt x="2318506" y="3401573"/>
                  <a:pt x="2318506" y="3397818"/>
                  <a:pt x="2318506" y="3394063"/>
                </a:cubicBezTo>
                <a:cubicBezTo>
                  <a:pt x="2318506" y="3382799"/>
                  <a:pt x="2318506" y="3371535"/>
                  <a:pt x="2318506" y="3360271"/>
                </a:cubicBezTo>
                <a:cubicBezTo>
                  <a:pt x="2318506" y="3356516"/>
                  <a:pt x="2318506" y="3349006"/>
                  <a:pt x="2326100" y="3349006"/>
                </a:cubicBezTo>
                <a:cubicBezTo>
                  <a:pt x="2329896" y="3349006"/>
                  <a:pt x="2329896" y="3356516"/>
                  <a:pt x="2333692" y="3356516"/>
                </a:cubicBezTo>
                <a:cubicBezTo>
                  <a:pt x="2345082" y="3371535"/>
                  <a:pt x="2352675" y="3386554"/>
                  <a:pt x="2352675" y="3401573"/>
                </a:cubicBezTo>
                <a:cubicBezTo>
                  <a:pt x="2352675" y="3427856"/>
                  <a:pt x="2371658" y="3446629"/>
                  <a:pt x="2367861" y="3472912"/>
                </a:cubicBezTo>
                <a:cubicBezTo>
                  <a:pt x="2367861" y="3472912"/>
                  <a:pt x="2371658" y="3472912"/>
                  <a:pt x="2371658" y="3472912"/>
                </a:cubicBezTo>
                <a:cubicBezTo>
                  <a:pt x="2375454" y="3472912"/>
                  <a:pt x="2375454" y="3472912"/>
                  <a:pt x="2379250" y="3472912"/>
                </a:cubicBezTo>
                <a:cubicBezTo>
                  <a:pt x="2379250" y="3469158"/>
                  <a:pt x="2379250" y="3461648"/>
                  <a:pt x="2379250" y="3457893"/>
                </a:cubicBezTo>
                <a:cubicBezTo>
                  <a:pt x="2383047" y="3442875"/>
                  <a:pt x="2386843" y="3442875"/>
                  <a:pt x="2402029" y="3446629"/>
                </a:cubicBezTo>
                <a:cubicBezTo>
                  <a:pt x="2405826" y="3450384"/>
                  <a:pt x="2409622" y="3450384"/>
                  <a:pt x="2413419" y="3442875"/>
                </a:cubicBezTo>
                <a:cubicBezTo>
                  <a:pt x="2417215" y="3431610"/>
                  <a:pt x="2417215" y="3420346"/>
                  <a:pt x="2424808" y="3409082"/>
                </a:cubicBezTo>
                <a:cubicBezTo>
                  <a:pt x="2424808" y="3420346"/>
                  <a:pt x="2424808" y="3427856"/>
                  <a:pt x="2424808" y="3435365"/>
                </a:cubicBezTo>
                <a:cubicBezTo>
                  <a:pt x="2424808" y="3442875"/>
                  <a:pt x="2432401" y="3442875"/>
                  <a:pt x="2436197" y="3439120"/>
                </a:cubicBezTo>
                <a:cubicBezTo>
                  <a:pt x="2439994" y="3439120"/>
                  <a:pt x="2439994" y="3431610"/>
                  <a:pt x="2443791" y="3439120"/>
                </a:cubicBezTo>
                <a:cubicBezTo>
                  <a:pt x="2443791" y="3439120"/>
                  <a:pt x="2447587" y="3442875"/>
                  <a:pt x="2443791" y="3442875"/>
                </a:cubicBezTo>
                <a:cubicBezTo>
                  <a:pt x="2436197" y="3454139"/>
                  <a:pt x="2439994" y="3469158"/>
                  <a:pt x="2439994" y="3480422"/>
                </a:cubicBezTo>
                <a:cubicBezTo>
                  <a:pt x="2439994" y="3484177"/>
                  <a:pt x="2439994" y="3487931"/>
                  <a:pt x="2443791" y="3487931"/>
                </a:cubicBezTo>
                <a:cubicBezTo>
                  <a:pt x="2447587" y="3487931"/>
                  <a:pt x="2447587" y="3487931"/>
                  <a:pt x="2451383" y="3484177"/>
                </a:cubicBezTo>
                <a:cubicBezTo>
                  <a:pt x="2458976" y="3476667"/>
                  <a:pt x="2458976" y="3465403"/>
                  <a:pt x="2466569" y="3461648"/>
                </a:cubicBezTo>
                <a:cubicBezTo>
                  <a:pt x="2474162" y="3457893"/>
                  <a:pt x="2477959" y="3450384"/>
                  <a:pt x="2485551" y="3457893"/>
                </a:cubicBezTo>
                <a:cubicBezTo>
                  <a:pt x="2489348" y="3461648"/>
                  <a:pt x="2496941" y="3461648"/>
                  <a:pt x="2496941" y="3465403"/>
                </a:cubicBezTo>
                <a:cubicBezTo>
                  <a:pt x="2496941" y="3472912"/>
                  <a:pt x="2500737" y="3480422"/>
                  <a:pt x="2496941" y="3484177"/>
                </a:cubicBezTo>
                <a:cubicBezTo>
                  <a:pt x="2489348" y="3499195"/>
                  <a:pt x="2485551" y="3514214"/>
                  <a:pt x="2481755" y="3529233"/>
                </a:cubicBezTo>
                <a:cubicBezTo>
                  <a:pt x="2474162" y="3540497"/>
                  <a:pt x="2477959" y="3540497"/>
                  <a:pt x="2489348" y="3548007"/>
                </a:cubicBezTo>
                <a:cubicBezTo>
                  <a:pt x="2496941" y="3548007"/>
                  <a:pt x="2508330" y="3551762"/>
                  <a:pt x="2512126" y="3559271"/>
                </a:cubicBezTo>
                <a:cubicBezTo>
                  <a:pt x="2512126" y="3570535"/>
                  <a:pt x="2519720" y="3578045"/>
                  <a:pt x="2519720" y="3593064"/>
                </a:cubicBezTo>
                <a:cubicBezTo>
                  <a:pt x="2515923" y="3600573"/>
                  <a:pt x="2519720" y="3611837"/>
                  <a:pt x="2515923" y="3623101"/>
                </a:cubicBezTo>
                <a:cubicBezTo>
                  <a:pt x="2515923" y="3630611"/>
                  <a:pt x="2523516" y="3630611"/>
                  <a:pt x="2527312" y="3630611"/>
                </a:cubicBezTo>
                <a:cubicBezTo>
                  <a:pt x="2534906" y="3630611"/>
                  <a:pt x="2538702" y="3626856"/>
                  <a:pt x="2538702" y="3623101"/>
                </a:cubicBezTo>
                <a:cubicBezTo>
                  <a:pt x="2538702" y="3615592"/>
                  <a:pt x="2534906" y="3615592"/>
                  <a:pt x="2534906" y="3611837"/>
                </a:cubicBezTo>
                <a:cubicBezTo>
                  <a:pt x="2527312" y="3593064"/>
                  <a:pt x="2531109" y="3578045"/>
                  <a:pt x="2546295" y="3566780"/>
                </a:cubicBezTo>
                <a:cubicBezTo>
                  <a:pt x="2553888" y="3563026"/>
                  <a:pt x="2561481" y="3570535"/>
                  <a:pt x="2569074" y="3563026"/>
                </a:cubicBezTo>
                <a:cubicBezTo>
                  <a:pt x="2569074" y="3551762"/>
                  <a:pt x="2569074" y="3540497"/>
                  <a:pt x="2569074" y="3529233"/>
                </a:cubicBezTo>
                <a:cubicBezTo>
                  <a:pt x="2572870" y="3521724"/>
                  <a:pt x="2565277" y="3510460"/>
                  <a:pt x="2572870" y="3499195"/>
                </a:cubicBezTo>
                <a:cubicBezTo>
                  <a:pt x="2584260" y="3487931"/>
                  <a:pt x="2569074" y="3484177"/>
                  <a:pt x="2569074" y="3472912"/>
                </a:cubicBezTo>
                <a:cubicBezTo>
                  <a:pt x="2572870" y="3439120"/>
                  <a:pt x="2561481" y="3409082"/>
                  <a:pt x="2565277" y="3379044"/>
                </a:cubicBezTo>
                <a:cubicBezTo>
                  <a:pt x="2565277" y="3364025"/>
                  <a:pt x="2565277" y="3352761"/>
                  <a:pt x="2565277" y="3337742"/>
                </a:cubicBezTo>
                <a:cubicBezTo>
                  <a:pt x="2565277" y="3315214"/>
                  <a:pt x="2565277" y="3296440"/>
                  <a:pt x="2546295" y="3273912"/>
                </a:cubicBezTo>
                <a:cubicBezTo>
                  <a:pt x="2550091" y="3270157"/>
                  <a:pt x="2557684" y="3270157"/>
                  <a:pt x="2557684" y="3266403"/>
                </a:cubicBezTo>
                <a:cubicBezTo>
                  <a:pt x="2576667" y="3251384"/>
                  <a:pt x="2576667" y="3247629"/>
                  <a:pt x="2561481" y="3225101"/>
                </a:cubicBezTo>
                <a:lnTo>
                  <a:pt x="2554490" y="3215987"/>
                </a:lnTo>
                <a:lnTo>
                  <a:pt x="2571797" y="3188602"/>
                </a:lnTo>
                <a:cubicBezTo>
                  <a:pt x="2571797" y="3184847"/>
                  <a:pt x="2571797" y="3177338"/>
                  <a:pt x="2571797" y="3169828"/>
                </a:cubicBezTo>
                <a:cubicBezTo>
                  <a:pt x="2571797" y="3158564"/>
                  <a:pt x="2571797" y="3143545"/>
                  <a:pt x="2571797" y="3132281"/>
                </a:cubicBezTo>
                <a:lnTo>
                  <a:pt x="2571797" y="3113424"/>
                </a:lnTo>
                <a:lnTo>
                  <a:pt x="2582361" y="3102602"/>
                </a:lnTo>
                <a:lnTo>
                  <a:pt x="2583219" y="3095181"/>
                </a:lnTo>
                <a:lnTo>
                  <a:pt x="2584609" y="3113507"/>
                </a:lnTo>
                <a:cubicBezTo>
                  <a:pt x="2584134" y="3120078"/>
                  <a:pt x="2583185" y="3126649"/>
                  <a:pt x="2583185" y="3132281"/>
                </a:cubicBezTo>
                <a:cubicBezTo>
                  <a:pt x="2586982" y="3136036"/>
                  <a:pt x="2583185" y="3139790"/>
                  <a:pt x="2586982" y="3143545"/>
                </a:cubicBezTo>
                <a:cubicBezTo>
                  <a:pt x="2590778" y="3143545"/>
                  <a:pt x="2594575" y="3143545"/>
                  <a:pt x="2594575" y="3143545"/>
                </a:cubicBezTo>
                <a:cubicBezTo>
                  <a:pt x="2598371" y="3124772"/>
                  <a:pt x="2613557" y="3132281"/>
                  <a:pt x="2624946" y="3132281"/>
                </a:cubicBezTo>
                <a:lnTo>
                  <a:pt x="2624946" y="3127972"/>
                </a:lnTo>
                <a:lnTo>
                  <a:pt x="2628291" y="3135251"/>
                </a:lnTo>
                <a:cubicBezTo>
                  <a:pt x="2632563" y="3139475"/>
                  <a:pt x="2638257" y="3142291"/>
                  <a:pt x="2643952" y="3142291"/>
                </a:cubicBezTo>
                <a:lnTo>
                  <a:pt x="2645877" y="3143243"/>
                </a:lnTo>
                <a:lnTo>
                  <a:pt x="2643929" y="3154809"/>
                </a:lnTo>
                <a:cubicBezTo>
                  <a:pt x="2643929" y="3158564"/>
                  <a:pt x="2643929" y="3162319"/>
                  <a:pt x="2651521" y="3166073"/>
                </a:cubicBezTo>
                <a:cubicBezTo>
                  <a:pt x="2655317" y="3166073"/>
                  <a:pt x="2655317" y="3158564"/>
                  <a:pt x="2659115" y="3158564"/>
                </a:cubicBezTo>
                <a:lnTo>
                  <a:pt x="2662156" y="3151293"/>
                </a:lnTo>
                <a:lnTo>
                  <a:pt x="2670503" y="3155421"/>
                </a:lnTo>
                <a:lnTo>
                  <a:pt x="2670503" y="3159311"/>
                </a:lnTo>
                <a:lnTo>
                  <a:pt x="2667600" y="3177075"/>
                </a:lnTo>
                <a:cubicBezTo>
                  <a:pt x="2666220" y="3182493"/>
                  <a:pt x="2663909" y="3186778"/>
                  <a:pt x="2659051" y="3188383"/>
                </a:cubicBezTo>
                <a:cubicBezTo>
                  <a:pt x="2655317" y="3188848"/>
                  <a:pt x="2658543" y="3194442"/>
                  <a:pt x="2660032" y="3196255"/>
                </a:cubicBezTo>
                <a:cubicBezTo>
                  <a:pt x="2662881" y="3203895"/>
                  <a:pt x="2666483" y="3207443"/>
                  <a:pt x="2670463" y="3208946"/>
                </a:cubicBezTo>
                <a:lnTo>
                  <a:pt x="2672879" y="3209026"/>
                </a:lnTo>
                <a:lnTo>
                  <a:pt x="2678097" y="3237413"/>
                </a:lnTo>
                <a:cubicBezTo>
                  <a:pt x="2678097" y="3244923"/>
                  <a:pt x="2685689" y="3248677"/>
                  <a:pt x="2693282" y="3248677"/>
                </a:cubicBezTo>
                <a:cubicBezTo>
                  <a:pt x="2700875" y="3248677"/>
                  <a:pt x="2704672" y="3241168"/>
                  <a:pt x="2704672" y="3229904"/>
                </a:cubicBezTo>
                <a:lnTo>
                  <a:pt x="2703772" y="3216999"/>
                </a:lnTo>
                <a:lnTo>
                  <a:pt x="2704863" y="3217403"/>
                </a:lnTo>
                <a:cubicBezTo>
                  <a:pt x="2711076" y="3222875"/>
                  <a:pt x="2716226" y="3231228"/>
                  <a:pt x="2720186" y="3242726"/>
                </a:cubicBezTo>
                <a:cubicBezTo>
                  <a:pt x="2720432" y="3244694"/>
                  <a:pt x="2720677" y="3246662"/>
                  <a:pt x="2719432" y="3246817"/>
                </a:cubicBezTo>
                <a:cubicBezTo>
                  <a:pt x="2708698" y="3262145"/>
                  <a:pt x="2715129" y="3283329"/>
                  <a:pt x="2717581" y="3303010"/>
                </a:cubicBezTo>
                <a:cubicBezTo>
                  <a:pt x="2720013" y="3332687"/>
                  <a:pt x="2717013" y="3339056"/>
                  <a:pt x="2699073" y="3347287"/>
                </a:cubicBezTo>
                <a:cubicBezTo>
                  <a:pt x="2706260" y="3364379"/>
                  <a:pt x="2712975" y="3367540"/>
                  <a:pt x="2726180" y="3361898"/>
                </a:cubicBezTo>
                <a:cubicBezTo>
                  <a:pt x="2750099" y="3350924"/>
                  <a:pt x="2750099" y="3350924"/>
                  <a:pt x="2747287" y="3389249"/>
                </a:cubicBezTo>
                <a:cubicBezTo>
                  <a:pt x="2746701" y="3435291"/>
                  <a:pt x="2734683" y="3470764"/>
                  <a:pt x="2712479" y="3495515"/>
                </a:cubicBezTo>
                <a:cubicBezTo>
                  <a:pt x="2704745" y="3504473"/>
                  <a:pt x="2700745" y="3512966"/>
                  <a:pt x="2701215" y="3526897"/>
                </a:cubicBezTo>
                <a:cubicBezTo>
                  <a:pt x="2700932" y="3544921"/>
                  <a:pt x="2704893" y="3556419"/>
                  <a:pt x="2716588" y="3558960"/>
                </a:cubicBezTo>
                <a:cubicBezTo>
                  <a:pt x="2741714" y="3567822"/>
                  <a:pt x="2746920" y="3579165"/>
                  <a:pt x="2745352" y="3617335"/>
                </a:cubicBezTo>
                <a:cubicBezTo>
                  <a:pt x="2745088" y="3625362"/>
                  <a:pt x="2745823" y="3631267"/>
                  <a:pt x="2746804" y="3639139"/>
                </a:cubicBezTo>
                <a:cubicBezTo>
                  <a:pt x="2748294" y="3640952"/>
                  <a:pt x="2748294" y="3640952"/>
                  <a:pt x="2748540" y="3642920"/>
                </a:cubicBezTo>
                <a:cubicBezTo>
                  <a:pt x="2748540" y="3642920"/>
                  <a:pt x="2747049" y="3641107"/>
                  <a:pt x="2745804" y="3641262"/>
                </a:cubicBezTo>
                <a:cubicBezTo>
                  <a:pt x="2742069" y="3641727"/>
                  <a:pt x="2736844" y="3640380"/>
                  <a:pt x="2732864" y="3638877"/>
                </a:cubicBezTo>
                <a:cubicBezTo>
                  <a:pt x="2714453" y="3633175"/>
                  <a:pt x="2702719" y="3650626"/>
                  <a:pt x="2705151" y="3680303"/>
                </a:cubicBezTo>
                <a:cubicBezTo>
                  <a:pt x="2707357" y="3698016"/>
                  <a:pt x="2711808" y="3713451"/>
                  <a:pt x="2719749" y="3726452"/>
                </a:cubicBezTo>
                <a:cubicBezTo>
                  <a:pt x="2726201" y="3737641"/>
                  <a:pt x="2728916" y="3749294"/>
                  <a:pt x="2724162" y="3761878"/>
                </a:cubicBezTo>
                <a:cubicBezTo>
                  <a:pt x="2721162" y="3768248"/>
                  <a:pt x="2718653" y="3778553"/>
                  <a:pt x="2725614" y="3783682"/>
                </a:cubicBezTo>
                <a:cubicBezTo>
                  <a:pt x="2732329" y="3786843"/>
                  <a:pt x="2738798" y="3788036"/>
                  <a:pt x="2742554" y="3777575"/>
                </a:cubicBezTo>
                <a:cubicBezTo>
                  <a:pt x="2752836" y="3738320"/>
                  <a:pt x="2781245" y="3722790"/>
                  <a:pt x="2788793" y="3681877"/>
                </a:cubicBezTo>
                <a:cubicBezTo>
                  <a:pt x="2790057" y="3671726"/>
                  <a:pt x="2797037" y="3666860"/>
                  <a:pt x="2803017" y="3664116"/>
                </a:cubicBezTo>
                <a:cubicBezTo>
                  <a:pt x="2820202" y="3659977"/>
                  <a:pt x="2830691" y="3642681"/>
                  <a:pt x="2839690" y="3623572"/>
                </a:cubicBezTo>
                <a:cubicBezTo>
                  <a:pt x="2846444" y="3606742"/>
                  <a:pt x="2854443" y="3589756"/>
                  <a:pt x="2866912" y="3578210"/>
                </a:cubicBezTo>
                <a:cubicBezTo>
                  <a:pt x="2874647" y="3569252"/>
                  <a:pt x="2873666" y="3561380"/>
                  <a:pt x="2864970" y="3552470"/>
                </a:cubicBezTo>
                <a:cubicBezTo>
                  <a:pt x="2863235" y="3548688"/>
                  <a:pt x="2859500" y="3549154"/>
                  <a:pt x="2858765" y="3543249"/>
                </a:cubicBezTo>
                <a:cubicBezTo>
                  <a:pt x="2862010" y="3538848"/>
                  <a:pt x="2864989" y="3542474"/>
                  <a:pt x="2868725" y="3542009"/>
                </a:cubicBezTo>
                <a:cubicBezTo>
                  <a:pt x="2880420" y="3544549"/>
                  <a:pt x="2890909" y="3527254"/>
                  <a:pt x="2888703" y="3509541"/>
                </a:cubicBezTo>
                <a:cubicBezTo>
                  <a:pt x="2885987" y="3497887"/>
                  <a:pt x="2881007" y="3498508"/>
                  <a:pt x="2875782" y="3497160"/>
                </a:cubicBezTo>
                <a:cubicBezTo>
                  <a:pt x="2870802" y="3497780"/>
                  <a:pt x="2864577" y="3498555"/>
                  <a:pt x="2864841" y="3490528"/>
                </a:cubicBezTo>
                <a:cubicBezTo>
                  <a:pt x="2863616" y="3480687"/>
                  <a:pt x="2867860" y="3474163"/>
                  <a:pt x="2874085" y="3473387"/>
                </a:cubicBezTo>
                <a:cubicBezTo>
                  <a:pt x="2876820" y="3475045"/>
                  <a:pt x="2879311" y="3474735"/>
                  <a:pt x="2880556" y="3474580"/>
                </a:cubicBezTo>
                <a:cubicBezTo>
                  <a:pt x="2890761" y="3475308"/>
                  <a:pt x="2897496" y="3468473"/>
                  <a:pt x="2898024" y="3452418"/>
                </a:cubicBezTo>
                <a:cubicBezTo>
                  <a:pt x="2899553" y="3434240"/>
                  <a:pt x="2901082" y="3416061"/>
                  <a:pt x="2902856" y="3399851"/>
                </a:cubicBezTo>
                <a:cubicBezTo>
                  <a:pt x="2903385" y="3383796"/>
                  <a:pt x="2908384" y="3373180"/>
                  <a:pt x="2918099" y="3369972"/>
                </a:cubicBezTo>
                <a:cubicBezTo>
                  <a:pt x="2925324" y="3367073"/>
                  <a:pt x="2926079" y="3362982"/>
                  <a:pt x="2921118" y="3353607"/>
                </a:cubicBezTo>
                <a:cubicBezTo>
                  <a:pt x="2913422" y="3342573"/>
                  <a:pt x="2914196" y="3328486"/>
                  <a:pt x="2914970" y="3314399"/>
                </a:cubicBezTo>
                <a:cubicBezTo>
                  <a:pt x="2921518" y="3275610"/>
                  <a:pt x="2920595" y="3237751"/>
                  <a:pt x="2910713" y="3199009"/>
                </a:cubicBezTo>
                <a:cubicBezTo>
                  <a:pt x="2908242" y="3189323"/>
                  <a:pt x="2909756" y="3178642"/>
                  <a:pt x="2913600" y="3170168"/>
                </a:cubicBezTo>
                <a:lnTo>
                  <a:pt x="2920246" y="3164024"/>
                </a:lnTo>
                <a:lnTo>
                  <a:pt x="2924120" y="3176318"/>
                </a:lnTo>
                <a:cubicBezTo>
                  <a:pt x="2925365" y="3182185"/>
                  <a:pt x="2925840" y="3188286"/>
                  <a:pt x="2924890" y="3194857"/>
                </a:cubicBezTo>
                <a:cubicBezTo>
                  <a:pt x="2924890" y="3194857"/>
                  <a:pt x="2928687" y="3194857"/>
                  <a:pt x="2928687" y="3194857"/>
                </a:cubicBezTo>
                <a:cubicBezTo>
                  <a:pt x="2932484" y="3194857"/>
                  <a:pt x="2932484" y="3194857"/>
                  <a:pt x="2936280" y="3194857"/>
                </a:cubicBezTo>
                <a:cubicBezTo>
                  <a:pt x="2936280" y="3191103"/>
                  <a:pt x="2936280" y="3183593"/>
                  <a:pt x="2936280" y="3179838"/>
                </a:cubicBezTo>
                <a:lnTo>
                  <a:pt x="2942695" y="3168417"/>
                </a:lnTo>
                <a:lnTo>
                  <a:pt x="2957622" y="3191167"/>
                </a:lnTo>
                <a:cubicBezTo>
                  <a:pt x="2960933" y="3201248"/>
                  <a:pt x="2961720" y="3212642"/>
                  <a:pt x="2959455" y="3224916"/>
                </a:cubicBezTo>
                <a:cubicBezTo>
                  <a:pt x="2957700" y="3231130"/>
                  <a:pt x="2958191" y="3235066"/>
                  <a:pt x="2962416" y="3238537"/>
                </a:cubicBezTo>
                <a:cubicBezTo>
                  <a:pt x="2965396" y="3242164"/>
                  <a:pt x="2968886" y="3239730"/>
                  <a:pt x="2970886" y="3235484"/>
                </a:cubicBezTo>
                <a:cubicBezTo>
                  <a:pt x="2972131" y="3235329"/>
                  <a:pt x="2971886" y="3233361"/>
                  <a:pt x="2973131" y="3233206"/>
                </a:cubicBezTo>
                <a:cubicBezTo>
                  <a:pt x="2976376" y="3228804"/>
                  <a:pt x="2975659" y="3212904"/>
                  <a:pt x="2983356" y="3223937"/>
                </a:cubicBezTo>
                <a:cubicBezTo>
                  <a:pt x="2990806" y="3233003"/>
                  <a:pt x="2986807" y="3241495"/>
                  <a:pt x="2981317" y="3248175"/>
                </a:cubicBezTo>
                <a:cubicBezTo>
                  <a:pt x="2980317" y="3250298"/>
                  <a:pt x="2978073" y="3252577"/>
                  <a:pt x="2975828" y="3254855"/>
                </a:cubicBezTo>
                <a:cubicBezTo>
                  <a:pt x="2973582" y="3257133"/>
                  <a:pt x="2971583" y="3261379"/>
                  <a:pt x="2972318" y="3267284"/>
                </a:cubicBezTo>
                <a:cubicBezTo>
                  <a:pt x="2974299" y="3273033"/>
                  <a:pt x="2977544" y="3268631"/>
                  <a:pt x="2980279" y="3270289"/>
                </a:cubicBezTo>
                <a:cubicBezTo>
                  <a:pt x="2996444" y="3278269"/>
                  <a:pt x="3001650" y="3289613"/>
                  <a:pt x="2992897" y="3310689"/>
                </a:cubicBezTo>
                <a:cubicBezTo>
                  <a:pt x="2969390" y="3365582"/>
                  <a:pt x="2971009" y="3429337"/>
                  <a:pt x="2979099" y="3494284"/>
                </a:cubicBezTo>
                <a:cubicBezTo>
                  <a:pt x="2981060" y="3510029"/>
                  <a:pt x="2983021" y="3525774"/>
                  <a:pt x="2984737" y="3539551"/>
                </a:cubicBezTo>
                <a:cubicBezTo>
                  <a:pt x="2987678" y="3563168"/>
                  <a:pt x="2985395" y="3585437"/>
                  <a:pt x="2980376" y="3606049"/>
                </a:cubicBezTo>
                <a:cubicBezTo>
                  <a:pt x="2977112" y="3620446"/>
                  <a:pt x="2973093" y="3638934"/>
                  <a:pt x="2984015" y="3655562"/>
                </a:cubicBezTo>
                <a:cubicBezTo>
                  <a:pt x="2993201" y="3668409"/>
                  <a:pt x="3016346" y="3671522"/>
                  <a:pt x="3025571" y="3664377"/>
                </a:cubicBezTo>
                <a:cubicBezTo>
                  <a:pt x="3034795" y="3657232"/>
                  <a:pt x="3042285" y="3646306"/>
                  <a:pt x="3050530" y="3631288"/>
                </a:cubicBezTo>
                <a:cubicBezTo>
                  <a:pt x="3033344" y="3635427"/>
                  <a:pt x="3022159" y="3626827"/>
                  <a:pt x="3015727" y="3605643"/>
                </a:cubicBezTo>
                <a:cubicBezTo>
                  <a:pt x="3011766" y="3594145"/>
                  <a:pt x="3014521" y="3585807"/>
                  <a:pt x="3022236" y="3586845"/>
                </a:cubicBezTo>
                <a:cubicBezTo>
                  <a:pt x="3028951" y="3590006"/>
                  <a:pt x="3035176" y="3589230"/>
                  <a:pt x="3041401" y="3588455"/>
                </a:cubicBezTo>
                <a:cubicBezTo>
                  <a:pt x="3058831" y="3586284"/>
                  <a:pt x="3066831" y="3569298"/>
                  <a:pt x="3064644" y="3541590"/>
                </a:cubicBezTo>
                <a:cubicBezTo>
                  <a:pt x="3063908" y="3535685"/>
                  <a:pt x="3063173" y="3529781"/>
                  <a:pt x="3062438" y="3523877"/>
                </a:cubicBezTo>
                <a:cubicBezTo>
                  <a:pt x="3062702" y="3515849"/>
                  <a:pt x="3064212" y="3507667"/>
                  <a:pt x="3070191" y="3504923"/>
                </a:cubicBezTo>
                <a:cubicBezTo>
                  <a:pt x="3074681" y="3500367"/>
                  <a:pt x="3078152" y="3507929"/>
                  <a:pt x="3081378" y="3513523"/>
                </a:cubicBezTo>
                <a:cubicBezTo>
                  <a:pt x="3085848" y="3518962"/>
                  <a:pt x="3089563" y="3528493"/>
                  <a:pt x="3095543" y="3525749"/>
                </a:cubicBezTo>
                <a:cubicBezTo>
                  <a:pt x="3101768" y="3524974"/>
                  <a:pt x="3100298" y="3513165"/>
                  <a:pt x="3100562" y="3505138"/>
                </a:cubicBezTo>
                <a:lnTo>
                  <a:pt x="3105396" y="3443032"/>
                </a:lnTo>
                <a:lnTo>
                  <a:pt x="3112025" y="3446374"/>
                </a:lnTo>
                <a:cubicBezTo>
                  <a:pt x="3116373" y="3448252"/>
                  <a:pt x="3120719" y="3449191"/>
                  <a:pt x="3125066" y="3447313"/>
                </a:cubicBezTo>
                <a:cubicBezTo>
                  <a:pt x="3125066" y="3447313"/>
                  <a:pt x="3127963" y="3447313"/>
                  <a:pt x="3130861" y="3451069"/>
                </a:cubicBezTo>
                <a:cubicBezTo>
                  <a:pt x="3116371" y="3466092"/>
                  <a:pt x="3122168" y="3484871"/>
                  <a:pt x="3122168" y="3503651"/>
                </a:cubicBezTo>
                <a:cubicBezTo>
                  <a:pt x="3119270" y="3511162"/>
                  <a:pt x="3122168" y="3518674"/>
                  <a:pt x="3122168" y="3529941"/>
                </a:cubicBezTo>
                <a:cubicBezTo>
                  <a:pt x="3125066" y="3529941"/>
                  <a:pt x="3125066" y="3533697"/>
                  <a:pt x="3125066" y="3533697"/>
                </a:cubicBezTo>
                <a:cubicBezTo>
                  <a:pt x="3119270" y="3541209"/>
                  <a:pt x="3122168" y="3552477"/>
                  <a:pt x="3116371" y="3559989"/>
                </a:cubicBezTo>
                <a:cubicBezTo>
                  <a:pt x="3113474" y="3575012"/>
                  <a:pt x="3119270" y="3590035"/>
                  <a:pt x="3130861" y="3593791"/>
                </a:cubicBezTo>
                <a:cubicBezTo>
                  <a:pt x="3133759" y="3593791"/>
                  <a:pt x="3136657" y="3597547"/>
                  <a:pt x="3136657" y="3601303"/>
                </a:cubicBezTo>
                <a:cubicBezTo>
                  <a:pt x="3139555" y="3605059"/>
                  <a:pt x="3139555" y="3608815"/>
                  <a:pt x="3133759" y="3608815"/>
                </a:cubicBezTo>
                <a:cubicBezTo>
                  <a:pt x="3133759" y="3623838"/>
                  <a:pt x="3142453" y="3631349"/>
                  <a:pt x="3145351" y="3642617"/>
                </a:cubicBezTo>
                <a:cubicBezTo>
                  <a:pt x="3151146" y="3642617"/>
                  <a:pt x="3154043" y="3646373"/>
                  <a:pt x="3151146" y="3653885"/>
                </a:cubicBezTo>
                <a:cubicBezTo>
                  <a:pt x="3151146" y="3668909"/>
                  <a:pt x="3159840" y="3683931"/>
                  <a:pt x="3156942" y="3698955"/>
                </a:cubicBezTo>
                <a:cubicBezTo>
                  <a:pt x="3156942" y="3702711"/>
                  <a:pt x="3159840" y="3702711"/>
                  <a:pt x="3162738" y="3702711"/>
                </a:cubicBezTo>
                <a:cubicBezTo>
                  <a:pt x="3162738" y="3702711"/>
                  <a:pt x="3165634" y="3702711"/>
                  <a:pt x="3165634" y="3698955"/>
                </a:cubicBezTo>
                <a:cubicBezTo>
                  <a:pt x="3165634" y="3691443"/>
                  <a:pt x="3165634" y="3687687"/>
                  <a:pt x="3165634" y="3683931"/>
                </a:cubicBezTo>
                <a:cubicBezTo>
                  <a:pt x="3165634" y="3680176"/>
                  <a:pt x="3165634" y="3676420"/>
                  <a:pt x="3168533" y="3672664"/>
                </a:cubicBezTo>
                <a:cubicBezTo>
                  <a:pt x="3177227" y="3668909"/>
                  <a:pt x="3180125" y="3657641"/>
                  <a:pt x="3180125" y="3646373"/>
                </a:cubicBezTo>
                <a:cubicBezTo>
                  <a:pt x="3180125" y="3638861"/>
                  <a:pt x="3180125" y="3631349"/>
                  <a:pt x="3180125" y="3620082"/>
                </a:cubicBezTo>
                <a:cubicBezTo>
                  <a:pt x="3171432" y="3620082"/>
                  <a:pt x="3177227" y="3608815"/>
                  <a:pt x="3174329" y="3605059"/>
                </a:cubicBezTo>
                <a:cubicBezTo>
                  <a:pt x="3174329" y="3582523"/>
                  <a:pt x="3174329" y="3556233"/>
                  <a:pt x="3174329" y="3533697"/>
                </a:cubicBezTo>
                <a:cubicBezTo>
                  <a:pt x="3171432" y="3533697"/>
                  <a:pt x="3168533" y="3529941"/>
                  <a:pt x="3171432" y="3526185"/>
                </a:cubicBezTo>
                <a:cubicBezTo>
                  <a:pt x="3171432" y="3522430"/>
                  <a:pt x="3171432" y="3522430"/>
                  <a:pt x="3174329" y="3522430"/>
                </a:cubicBezTo>
                <a:cubicBezTo>
                  <a:pt x="3177227" y="3522430"/>
                  <a:pt x="3180125" y="3522430"/>
                  <a:pt x="3183023" y="3522430"/>
                </a:cubicBezTo>
                <a:cubicBezTo>
                  <a:pt x="3180125" y="3492383"/>
                  <a:pt x="3188818" y="3466092"/>
                  <a:pt x="3188818" y="3436045"/>
                </a:cubicBezTo>
                <a:cubicBezTo>
                  <a:pt x="3183023" y="3428533"/>
                  <a:pt x="3183023" y="3421021"/>
                  <a:pt x="3188818" y="3413510"/>
                </a:cubicBezTo>
                <a:cubicBezTo>
                  <a:pt x="3188818" y="3383463"/>
                  <a:pt x="3188818" y="3349661"/>
                  <a:pt x="3188818" y="3319613"/>
                </a:cubicBezTo>
                <a:cubicBezTo>
                  <a:pt x="3185920" y="3319613"/>
                  <a:pt x="3183023" y="3319613"/>
                  <a:pt x="3183023" y="3319613"/>
                </a:cubicBezTo>
                <a:cubicBezTo>
                  <a:pt x="3183023" y="3300834"/>
                  <a:pt x="3183023" y="3285811"/>
                  <a:pt x="3183023" y="3270787"/>
                </a:cubicBezTo>
                <a:cubicBezTo>
                  <a:pt x="3183023" y="3270787"/>
                  <a:pt x="3185920" y="3267031"/>
                  <a:pt x="3188818" y="3267031"/>
                </a:cubicBezTo>
                <a:cubicBezTo>
                  <a:pt x="3188818" y="3263275"/>
                  <a:pt x="3185920" y="3252008"/>
                  <a:pt x="3188818" y="3252008"/>
                </a:cubicBezTo>
                <a:cubicBezTo>
                  <a:pt x="3197512" y="3248252"/>
                  <a:pt x="3197512" y="3240741"/>
                  <a:pt x="3197512" y="3236985"/>
                </a:cubicBezTo>
                <a:cubicBezTo>
                  <a:pt x="3191716" y="3221961"/>
                  <a:pt x="3191716" y="3210693"/>
                  <a:pt x="3194614" y="3195670"/>
                </a:cubicBezTo>
                <a:cubicBezTo>
                  <a:pt x="3197512" y="3191915"/>
                  <a:pt x="3197512" y="3184403"/>
                  <a:pt x="3194614" y="3180647"/>
                </a:cubicBezTo>
                <a:cubicBezTo>
                  <a:pt x="3188818" y="3169379"/>
                  <a:pt x="3191716" y="3158111"/>
                  <a:pt x="3194614" y="3146844"/>
                </a:cubicBezTo>
                <a:cubicBezTo>
                  <a:pt x="3206205" y="3143088"/>
                  <a:pt x="3200411" y="3131821"/>
                  <a:pt x="3200411" y="3124309"/>
                </a:cubicBezTo>
                <a:cubicBezTo>
                  <a:pt x="3203307" y="3105529"/>
                  <a:pt x="3200411" y="3090506"/>
                  <a:pt x="3200411" y="3075483"/>
                </a:cubicBezTo>
                <a:lnTo>
                  <a:pt x="3200411" y="3052831"/>
                </a:lnTo>
                <a:lnTo>
                  <a:pt x="3207678" y="3053355"/>
                </a:lnTo>
                <a:cubicBezTo>
                  <a:pt x="3207678" y="3053355"/>
                  <a:pt x="3210576" y="3053355"/>
                  <a:pt x="3213473" y="3057111"/>
                </a:cubicBezTo>
                <a:cubicBezTo>
                  <a:pt x="3198984" y="3072134"/>
                  <a:pt x="3204780" y="3090913"/>
                  <a:pt x="3204780" y="3109693"/>
                </a:cubicBezTo>
                <a:cubicBezTo>
                  <a:pt x="3201882" y="3117204"/>
                  <a:pt x="3204780" y="3124716"/>
                  <a:pt x="3204780" y="3135983"/>
                </a:cubicBezTo>
                <a:cubicBezTo>
                  <a:pt x="3207678" y="3135983"/>
                  <a:pt x="3207678" y="3139739"/>
                  <a:pt x="3207678" y="3139739"/>
                </a:cubicBezTo>
                <a:cubicBezTo>
                  <a:pt x="3201882" y="3147251"/>
                  <a:pt x="3204780" y="3158519"/>
                  <a:pt x="3198984" y="3166031"/>
                </a:cubicBezTo>
                <a:cubicBezTo>
                  <a:pt x="3196085" y="3181054"/>
                  <a:pt x="3201882" y="3196077"/>
                  <a:pt x="3213473" y="3199833"/>
                </a:cubicBezTo>
                <a:cubicBezTo>
                  <a:pt x="3216371" y="3199833"/>
                  <a:pt x="3219269" y="3203589"/>
                  <a:pt x="3219269" y="3207345"/>
                </a:cubicBezTo>
                <a:cubicBezTo>
                  <a:pt x="3222167" y="3211101"/>
                  <a:pt x="3222167" y="3214857"/>
                  <a:pt x="3216371" y="3214857"/>
                </a:cubicBezTo>
                <a:cubicBezTo>
                  <a:pt x="3216371" y="3229880"/>
                  <a:pt x="3225064" y="3237391"/>
                  <a:pt x="3227962" y="3248659"/>
                </a:cubicBezTo>
                <a:cubicBezTo>
                  <a:pt x="3233758" y="3248659"/>
                  <a:pt x="3236656" y="3252415"/>
                  <a:pt x="3233758" y="3259927"/>
                </a:cubicBezTo>
                <a:cubicBezTo>
                  <a:pt x="3233758" y="3274951"/>
                  <a:pt x="3242453" y="3289973"/>
                  <a:pt x="3239553" y="3304997"/>
                </a:cubicBezTo>
                <a:cubicBezTo>
                  <a:pt x="3239553" y="3308753"/>
                  <a:pt x="3242453" y="3308753"/>
                  <a:pt x="3245350" y="3308753"/>
                </a:cubicBezTo>
                <a:cubicBezTo>
                  <a:pt x="3245350" y="3308753"/>
                  <a:pt x="3248247" y="3308753"/>
                  <a:pt x="3248247" y="3304997"/>
                </a:cubicBezTo>
                <a:cubicBezTo>
                  <a:pt x="3248247" y="3297485"/>
                  <a:pt x="3248247" y="3293729"/>
                  <a:pt x="3248247" y="3289973"/>
                </a:cubicBezTo>
                <a:cubicBezTo>
                  <a:pt x="3248247" y="3286218"/>
                  <a:pt x="3248247" y="3282462"/>
                  <a:pt x="3251145" y="3278706"/>
                </a:cubicBezTo>
                <a:cubicBezTo>
                  <a:pt x="3259839" y="3274951"/>
                  <a:pt x="3262736" y="3263683"/>
                  <a:pt x="3262736" y="3252415"/>
                </a:cubicBezTo>
                <a:cubicBezTo>
                  <a:pt x="3262736" y="3244903"/>
                  <a:pt x="3262736" y="3237391"/>
                  <a:pt x="3262736" y="3226124"/>
                </a:cubicBezTo>
                <a:cubicBezTo>
                  <a:pt x="3254043" y="3226124"/>
                  <a:pt x="3259839" y="3214857"/>
                  <a:pt x="3256941" y="3211101"/>
                </a:cubicBezTo>
                <a:cubicBezTo>
                  <a:pt x="3256941" y="3188565"/>
                  <a:pt x="3256941" y="3162275"/>
                  <a:pt x="3256941" y="3139739"/>
                </a:cubicBezTo>
                <a:cubicBezTo>
                  <a:pt x="3254043" y="3139739"/>
                  <a:pt x="3251145" y="3135983"/>
                  <a:pt x="3254043" y="3132227"/>
                </a:cubicBezTo>
                <a:cubicBezTo>
                  <a:pt x="3254043" y="3128472"/>
                  <a:pt x="3254043" y="3128472"/>
                  <a:pt x="3256941" y="3128472"/>
                </a:cubicBezTo>
                <a:cubicBezTo>
                  <a:pt x="3259839" y="3128472"/>
                  <a:pt x="3262736" y="3128472"/>
                  <a:pt x="3265635" y="3128472"/>
                </a:cubicBezTo>
                <a:cubicBezTo>
                  <a:pt x="3262736" y="3098425"/>
                  <a:pt x="3271430" y="3072134"/>
                  <a:pt x="3271430" y="3042087"/>
                </a:cubicBezTo>
                <a:cubicBezTo>
                  <a:pt x="3265635" y="3034575"/>
                  <a:pt x="3265635" y="3027063"/>
                  <a:pt x="3271430" y="3019552"/>
                </a:cubicBezTo>
                <a:cubicBezTo>
                  <a:pt x="3271430" y="2989505"/>
                  <a:pt x="3271430" y="2955703"/>
                  <a:pt x="3271430" y="2925655"/>
                </a:cubicBezTo>
                <a:cubicBezTo>
                  <a:pt x="3268532" y="2925655"/>
                  <a:pt x="3265635" y="2925655"/>
                  <a:pt x="3265635" y="2925655"/>
                </a:cubicBezTo>
                <a:cubicBezTo>
                  <a:pt x="3265635" y="2906876"/>
                  <a:pt x="3265635" y="2891853"/>
                  <a:pt x="3265635" y="2876829"/>
                </a:cubicBezTo>
                <a:cubicBezTo>
                  <a:pt x="3265635" y="2876829"/>
                  <a:pt x="3268532" y="2873073"/>
                  <a:pt x="3271430" y="2873073"/>
                </a:cubicBezTo>
                <a:cubicBezTo>
                  <a:pt x="3271430" y="2871195"/>
                  <a:pt x="3270706" y="2867439"/>
                  <a:pt x="3270344" y="2864153"/>
                </a:cubicBezTo>
                <a:lnTo>
                  <a:pt x="3270952" y="2860738"/>
                </a:lnTo>
                <a:lnTo>
                  <a:pt x="3272386" y="2877383"/>
                </a:lnTo>
                <a:cubicBezTo>
                  <a:pt x="3276239" y="2899919"/>
                  <a:pt x="3272386" y="2926209"/>
                  <a:pt x="3272386" y="2952501"/>
                </a:cubicBezTo>
                <a:cubicBezTo>
                  <a:pt x="3272386" y="2978792"/>
                  <a:pt x="3272386" y="3001326"/>
                  <a:pt x="3276239" y="3027617"/>
                </a:cubicBezTo>
                <a:cubicBezTo>
                  <a:pt x="3280092" y="3053909"/>
                  <a:pt x="3280092" y="3080200"/>
                  <a:pt x="3280092" y="3106491"/>
                </a:cubicBezTo>
                <a:cubicBezTo>
                  <a:pt x="3280092" y="3106491"/>
                  <a:pt x="3280092" y="3110247"/>
                  <a:pt x="3280092" y="3114003"/>
                </a:cubicBezTo>
                <a:cubicBezTo>
                  <a:pt x="3280092" y="3121514"/>
                  <a:pt x="3276239" y="3132782"/>
                  <a:pt x="3283946" y="3136538"/>
                </a:cubicBezTo>
                <a:cubicBezTo>
                  <a:pt x="3283946" y="3151561"/>
                  <a:pt x="3291653" y="3166585"/>
                  <a:pt x="3291653" y="3181608"/>
                </a:cubicBezTo>
                <a:cubicBezTo>
                  <a:pt x="3291653" y="3189120"/>
                  <a:pt x="3291653" y="3192876"/>
                  <a:pt x="3295506" y="3200387"/>
                </a:cubicBezTo>
                <a:cubicBezTo>
                  <a:pt x="3299359" y="3207899"/>
                  <a:pt x="3295506" y="3215411"/>
                  <a:pt x="3295506" y="3226678"/>
                </a:cubicBezTo>
                <a:cubicBezTo>
                  <a:pt x="3295506" y="3234190"/>
                  <a:pt x="3303213" y="3241701"/>
                  <a:pt x="3303213" y="3252969"/>
                </a:cubicBezTo>
                <a:cubicBezTo>
                  <a:pt x="3303213" y="3256725"/>
                  <a:pt x="3299359" y="3260481"/>
                  <a:pt x="3295506" y="3267993"/>
                </a:cubicBezTo>
                <a:cubicBezTo>
                  <a:pt x="3295506" y="3275504"/>
                  <a:pt x="3307067" y="3271749"/>
                  <a:pt x="3307067" y="3275504"/>
                </a:cubicBezTo>
                <a:cubicBezTo>
                  <a:pt x="3307067" y="3279260"/>
                  <a:pt x="3307067" y="3279260"/>
                  <a:pt x="3307067" y="3283016"/>
                </a:cubicBezTo>
                <a:cubicBezTo>
                  <a:pt x="3307067" y="3301795"/>
                  <a:pt x="3310919" y="3324330"/>
                  <a:pt x="3314772" y="3343110"/>
                </a:cubicBezTo>
                <a:cubicBezTo>
                  <a:pt x="3314772" y="3358133"/>
                  <a:pt x="3318627" y="3373157"/>
                  <a:pt x="3322480" y="3388180"/>
                </a:cubicBezTo>
                <a:cubicBezTo>
                  <a:pt x="3326334" y="3410715"/>
                  <a:pt x="3326334" y="3410715"/>
                  <a:pt x="3322480" y="3433250"/>
                </a:cubicBezTo>
                <a:cubicBezTo>
                  <a:pt x="3318627" y="3440762"/>
                  <a:pt x="3314772" y="3448274"/>
                  <a:pt x="3330187" y="3448274"/>
                </a:cubicBezTo>
                <a:cubicBezTo>
                  <a:pt x="3337894" y="3448274"/>
                  <a:pt x="3341747" y="3459541"/>
                  <a:pt x="3337894" y="3467053"/>
                </a:cubicBezTo>
                <a:cubicBezTo>
                  <a:pt x="3326334" y="3482076"/>
                  <a:pt x="3334039" y="3493344"/>
                  <a:pt x="3334039" y="3508368"/>
                </a:cubicBezTo>
                <a:cubicBezTo>
                  <a:pt x="3330187" y="3515879"/>
                  <a:pt x="3345601" y="3530903"/>
                  <a:pt x="3353307" y="3527147"/>
                </a:cubicBezTo>
                <a:cubicBezTo>
                  <a:pt x="3372574" y="3527147"/>
                  <a:pt x="3384134" y="3530903"/>
                  <a:pt x="3384134" y="3542170"/>
                </a:cubicBezTo>
                <a:cubicBezTo>
                  <a:pt x="3384134" y="3557194"/>
                  <a:pt x="3391842" y="3568461"/>
                  <a:pt x="3391842" y="3583485"/>
                </a:cubicBezTo>
                <a:cubicBezTo>
                  <a:pt x="3391842" y="3598508"/>
                  <a:pt x="3387987" y="3613532"/>
                  <a:pt x="3391842" y="3632311"/>
                </a:cubicBezTo>
                <a:cubicBezTo>
                  <a:pt x="3395696" y="3647334"/>
                  <a:pt x="3395696" y="3662358"/>
                  <a:pt x="3391842" y="3677381"/>
                </a:cubicBezTo>
                <a:cubicBezTo>
                  <a:pt x="3387987" y="3688649"/>
                  <a:pt x="3399549" y="3692405"/>
                  <a:pt x="3407254" y="3696160"/>
                </a:cubicBezTo>
                <a:cubicBezTo>
                  <a:pt x="3418816" y="3707428"/>
                  <a:pt x="3426521" y="3703672"/>
                  <a:pt x="3426521" y="3688649"/>
                </a:cubicBezTo>
                <a:cubicBezTo>
                  <a:pt x="3426521" y="3684893"/>
                  <a:pt x="3426521" y="3677381"/>
                  <a:pt x="3426521" y="3669870"/>
                </a:cubicBezTo>
                <a:cubicBezTo>
                  <a:pt x="3430375" y="3662358"/>
                  <a:pt x="3430375" y="3651090"/>
                  <a:pt x="3438082" y="3651090"/>
                </a:cubicBezTo>
                <a:cubicBezTo>
                  <a:pt x="3457349" y="3651090"/>
                  <a:pt x="3457349" y="3639822"/>
                  <a:pt x="3457349" y="3628555"/>
                </a:cubicBezTo>
                <a:cubicBezTo>
                  <a:pt x="3457349" y="3613532"/>
                  <a:pt x="3457349" y="3602264"/>
                  <a:pt x="3468909" y="3594752"/>
                </a:cubicBezTo>
                <a:cubicBezTo>
                  <a:pt x="3476616" y="3587241"/>
                  <a:pt x="3476616" y="3572217"/>
                  <a:pt x="3468909" y="3560949"/>
                </a:cubicBezTo>
                <a:cubicBezTo>
                  <a:pt x="3457349" y="3545926"/>
                  <a:pt x="3465056" y="3527147"/>
                  <a:pt x="3465056" y="3508368"/>
                </a:cubicBezTo>
                <a:cubicBezTo>
                  <a:pt x="3465056" y="3504612"/>
                  <a:pt x="3468909" y="3504612"/>
                  <a:pt x="3468909" y="3500856"/>
                </a:cubicBezTo>
                <a:cubicBezTo>
                  <a:pt x="3476616" y="3497100"/>
                  <a:pt x="3480470" y="3500856"/>
                  <a:pt x="3480470" y="3504612"/>
                </a:cubicBezTo>
                <a:cubicBezTo>
                  <a:pt x="3480470" y="3515879"/>
                  <a:pt x="3480470" y="3523391"/>
                  <a:pt x="3488176" y="3527147"/>
                </a:cubicBezTo>
                <a:cubicBezTo>
                  <a:pt x="3499737" y="3538414"/>
                  <a:pt x="3507443" y="3534658"/>
                  <a:pt x="3515150" y="3534658"/>
                </a:cubicBezTo>
                <a:cubicBezTo>
                  <a:pt x="3515150" y="3523391"/>
                  <a:pt x="3519004" y="3512124"/>
                  <a:pt x="3519004" y="3497100"/>
                </a:cubicBezTo>
                <a:cubicBezTo>
                  <a:pt x="3522857" y="3504612"/>
                  <a:pt x="3522857" y="3508368"/>
                  <a:pt x="3522857" y="3512124"/>
                </a:cubicBezTo>
                <a:cubicBezTo>
                  <a:pt x="3522857" y="3523391"/>
                  <a:pt x="3526711" y="3534658"/>
                  <a:pt x="3522857" y="3545926"/>
                </a:cubicBezTo>
                <a:cubicBezTo>
                  <a:pt x="3519004" y="3560949"/>
                  <a:pt x="3530564" y="3564706"/>
                  <a:pt x="3534417" y="3579729"/>
                </a:cubicBezTo>
                <a:cubicBezTo>
                  <a:pt x="3538271" y="3594752"/>
                  <a:pt x="3542124" y="3594752"/>
                  <a:pt x="3557538" y="3587241"/>
                </a:cubicBezTo>
                <a:cubicBezTo>
                  <a:pt x="3569098" y="3583485"/>
                  <a:pt x="3572952" y="3575973"/>
                  <a:pt x="3569098" y="3568461"/>
                </a:cubicBezTo>
                <a:cubicBezTo>
                  <a:pt x="3561391" y="3557194"/>
                  <a:pt x="3565245" y="3545926"/>
                  <a:pt x="3565245" y="3538414"/>
                </a:cubicBezTo>
                <a:cubicBezTo>
                  <a:pt x="3561391" y="3515879"/>
                  <a:pt x="3569098" y="3497100"/>
                  <a:pt x="3557538" y="3474565"/>
                </a:cubicBezTo>
                <a:cubicBezTo>
                  <a:pt x="3557538" y="3474565"/>
                  <a:pt x="3557538" y="3470809"/>
                  <a:pt x="3561391" y="3467053"/>
                </a:cubicBezTo>
                <a:cubicBezTo>
                  <a:pt x="3569098" y="3448274"/>
                  <a:pt x="3569098" y="3433250"/>
                  <a:pt x="3569098" y="3414471"/>
                </a:cubicBezTo>
                <a:cubicBezTo>
                  <a:pt x="3572952" y="3388180"/>
                  <a:pt x="3580658" y="3361889"/>
                  <a:pt x="3576805" y="3335598"/>
                </a:cubicBezTo>
                <a:cubicBezTo>
                  <a:pt x="3576805" y="3335598"/>
                  <a:pt x="3576805" y="3331842"/>
                  <a:pt x="3576805" y="3331842"/>
                </a:cubicBezTo>
                <a:cubicBezTo>
                  <a:pt x="3580658" y="3331842"/>
                  <a:pt x="3580658" y="3331842"/>
                  <a:pt x="3580658" y="3331842"/>
                </a:cubicBezTo>
                <a:cubicBezTo>
                  <a:pt x="3584512" y="3331842"/>
                  <a:pt x="3588365" y="3331842"/>
                  <a:pt x="3588365" y="3335598"/>
                </a:cubicBezTo>
                <a:cubicBezTo>
                  <a:pt x="3588365" y="3339354"/>
                  <a:pt x="3588365" y="3343110"/>
                  <a:pt x="3588365" y="3346866"/>
                </a:cubicBezTo>
                <a:cubicBezTo>
                  <a:pt x="3588365" y="3369401"/>
                  <a:pt x="3588365" y="3391936"/>
                  <a:pt x="3588365" y="3414471"/>
                </a:cubicBezTo>
                <a:cubicBezTo>
                  <a:pt x="3588365" y="3418227"/>
                  <a:pt x="3588365" y="3425739"/>
                  <a:pt x="3596072" y="3425739"/>
                </a:cubicBezTo>
                <a:cubicBezTo>
                  <a:pt x="3611486" y="3421983"/>
                  <a:pt x="3611486" y="3437006"/>
                  <a:pt x="3611486" y="3444518"/>
                </a:cubicBezTo>
                <a:cubicBezTo>
                  <a:pt x="3611486" y="3459541"/>
                  <a:pt x="3611486" y="3474565"/>
                  <a:pt x="3611486" y="3489588"/>
                </a:cubicBezTo>
                <a:cubicBezTo>
                  <a:pt x="3611486" y="3500856"/>
                  <a:pt x="3615339" y="3512124"/>
                  <a:pt x="3619193" y="3523391"/>
                </a:cubicBezTo>
                <a:cubicBezTo>
                  <a:pt x="3626899" y="3519635"/>
                  <a:pt x="3630753" y="3512124"/>
                  <a:pt x="3630753" y="3504612"/>
                </a:cubicBezTo>
                <a:cubicBezTo>
                  <a:pt x="3630753" y="3474565"/>
                  <a:pt x="3623046" y="3444518"/>
                  <a:pt x="3634606" y="3414471"/>
                </a:cubicBezTo>
                <a:cubicBezTo>
                  <a:pt x="3634606" y="3365645"/>
                  <a:pt x="3634606" y="3316819"/>
                  <a:pt x="3634606" y="3271749"/>
                </a:cubicBezTo>
                <a:cubicBezTo>
                  <a:pt x="3634606" y="3264237"/>
                  <a:pt x="3623046" y="3260481"/>
                  <a:pt x="3630753" y="3252969"/>
                </a:cubicBezTo>
                <a:cubicBezTo>
                  <a:pt x="3642313" y="3241701"/>
                  <a:pt x="3634606" y="3226678"/>
                  <a:pt x="3634606" y="3215411"/>
                </a:cubicBezTo>
                <a:lnTo>
                  <a:pt x="3634916" y="3209370"/>
                </a:lnTo>
                <a:lnTo>
                  <a:pt x="3635847" y="3215583"/>
                </a:lnTo>
                <a:cubicBezTo>
                  <a:pt x="3637507" y="3220100"/>
                  <a:pt x="3640355" y="3224324"/>
                  <a:pt x="3645100" y="3228079"/>
                </a:cubicBezTo>
                <a:lnTo>
                  <a:pt x="3648932" y="3219551"/>
                </a:lnTo>
                <a:lnTo>
                  <a:pt x="3650508" y="3230779"/>
                </a:lnTo>
                <a:cubicBezTo>
                  <a:pt x="3651469" y="3248647"/>
                  <a:pt x="3654676" y="3264237"/>
                  <a:pt x="3655392" y="3280137"/>
                </a:cubicBezTo>
                <a:cubicBezTo>
                  <a:pt x="3658069" y="3311781"/>
                  <a:pt x="3656766" y="3341923"/>
                  <a:pt x="3644767" y="3367401"/>
                </a:cubicBezTo>
                <a:cubicBezTo>
                  <a:pt x="3638523" y="3378172"/>
                  <a:pt x="3642239" y="3387703"/>
                  <a:pt x="3650689" y="3394645"/>
                </a:cubicBezTo>
                <a:cubicBezTo>
                  <a:pt x="3681511" y="3418787"/>
                  <a:pt x="3686434" y="3448153"/>
                  <a:pt x="3668681" y="3488339"/>
                </a:cubicBezTo>
                <a:cubicBezTo>
                  <a:pt x="3663682" y="3498954"/>
                  <a:pt x="3663907" y="3510918"/>
                  <a:pt x="3664133" y="3522882"/>
                </a:cubicBezTo>
                <a:cubicBezTo>
                  <a:pt x="3666830" y="3544531"/>
                  <a:pt x="3669281" y="3564212"/>
                  <a:pt x="3657547" y="3581663"/>
                </a:cubicBezTo>
                <a:cubicBezTo>
                  <a:pt x="3650812" y="3588498"/>
                  <a:pt x="3660508" y="3595285"/>
                  <a:pt x="3664979" y="3600724"/>
                </a:cubicBezTo>
                <a:cubicBezTo>
                  <a:pt x="3667959" y="3604350"/>
                  <a:pt x="3672939" y="3603729"/>
                  <a:pt x="3676674" y="3603264"/>
                </a:cubicBezTo>
                <a:cubicBezTo>
                  <a:pt x="3678919" y="3600986"/>
                  <a:pt x="3684144" y="3602334"/>
                  <a:pt x="3684634" y="3606270"/>
                </a:cubicBezTo>
                <a:cubicBezTo>
                  <a:pt x="3689085" y="3621705"/>
                  <a:pt x="3688311" y="3635792"/>
                  <a:pt x="3686292" y="3650034"/>
                </a:cubicBezTo>
                <a:cubicBezTo>
                  <a:pt x="3684783" y="3658217"/>
                  <a:pt x="3680048" y="3660805"/>
                  <a:pt x="3673823" y="3661580"/>
                </a:cubicBezTo>
                <a:cubicBezTo>
                  <a:pt x="3655393" y="3665875"/>
                  <a:pt x="3651638" y="3676335"/>
                  <a:pt x="3655316" y="3705857"/>
                </a:cubicBezTo>
                <a:cubicBezTo>
                  <a:pt x="3657541" y="3713574"/>
                  <a:pt x="3660521" y="3717201"/>
                  <a:pt x="3663766" y="3712799"/>
                </a:cubicBezTo>
                <a:cubicBezTo>
                  <a:pt x="3674991" y="3701408"/>
                  <a:pt x="3679197" y="3714874"/>
                  <a:pt x="3683157" y="3726373"/>
                </a:cubicBezTo>
                <a:cubicBezTo>
                  <a:pt x="3687363" y="3739840"/>
                  <a:pt x="3686589" y="3753926"/>
                  <a:pt x="3686815" y="3765890"/>
                </a:cubicBezTo>
                <a:cubicBezTo>
                  <a:pt x="3687286" y="3779822"/>
                  <a:pt x="3689002" y="3793599"/>
                  <a:pt x="3686983" y="3807841"/>
                </a:cubicBezTo>
                <a:cubicBezTo>
                  <a:pt x="3684474" y="3818146"/>
                  <a:pt x="3692679" y="3823120"/>
                  <a:pt x="3697904" y="3824468"/>
                </a:cubicBezTo>
                <a:cubicBezTo>
                  <a:pt x="3706865" y="3825351"/>
                  <a:pt x="3708845" y="3831100"/>
                  <a:pt x="3707826" y="3843219"/>
                </a:cubicBezTo>
                <a:cubicBezTo>
                  <a:pt x="3707071" y="3847310"/>
                  <a:pt x="3706316" y="3851401"/>
                  <a:pt x="3707052" y="3857306"/>
                </a:cubicBezTo>
                <a:cubicBezTo>
                  <a:pt x="3706542" y="3863365"/>
                  <a:pt x="3706278" y="3871393"/>
                  <a:pt x="3710748" y="3876832"/>
                </a:cubicBezTo>
                <a:cubicBezTo>
                  <a:pt x="3714974" y="3880303"/>
                  <a:pt x="3716483" y="3872120"/>
                  <a:pt x="3719973" y="3869687"/>
                </a:cubicBezTo>
                <a:cubicBezTo>
                  <a:pt x="3730197" y="3860419"/>
                  <a:pt x="3737158" y="3865548"/>
                  <a:pt x="3741835" y="3892946"/>
                </a:cubicBezTo>
                <a:cubicBezTo>
                  <a:pt x="3765490" y="3890000"/>
                  <a:pt x="3787900" y="3887208"/>
                  <a:pt x="3811556" y="3884262"/>
                </a:cubicBezTo>
                <a:cubicBezTo>
                  <a:pt x="3810840" y="3868362"/>
                  <a:pt x="3804634" y="3859142"/>
                  <a:pt x="3793938" y="3854478"/>
                </a:cubicBezTo>
                <a:cubicBezTo>
                  <a:pt x="3767077" y="3841835"/>
                  <a:pt x="3758155" y="3820961"/>
                  <a:pt x="3765703" y="3780048"/>
                </a:cubicBezTo>
                <a:cubicBezTo>
                  <a:pt x="3768477" y="3761715"/>
                  <a:pt x="3769251" y="3747628"/>
                  <a:pt x="3767044" y="3729915"/>
                </a:cubicBezTo>
                <a:cubicBezTo>
                  <a:pt x="3764819" y="3722197"/>
                  <a:pt x="3763593" y="3712357"/>
                  <a:pt x="3768328" y="3709769"/>
                </a:cubicBezTo>
                <a:cubicBezTo>
                  <a:pt x="3772818" y="3705212"/>
                  <a:pt x="3776534" y="3714742"/>
                  <a:pt x="3779514" y="3718368"/>
                </a:cubicBezTo>
                <a:cubicBezTo>
                  <a:pt x="3782494" y="3721995"/>
                  <a:pt x="3784229" y="3725776"/>
                  <a:pt x="3787210" y="3729402"/>
                </a:cubicBezTo>
                <a:cubicBezTo>
                  <a:pt x="3791680" y="3734841"/>
                  <a:pt x="3796641" y="3744216"/>
                  <a:pt x="3801376" y="3741628"/>
                </a:cubicBezTo>
                <a:cubicBezTo>
                  <a:pt x="3807111" y="3736916"/>
                  <a:pt x="3805640" y="3725108"/>
                  <a:pt x="3804659" y="3717235"/>
                </a:cubicBezTo>
                <a:cubicBezTo>
                  <a:pt x="3804188" y="3703303"/>
                  <a:pt x="3802472" y="3689527"/>
                  <a:pt x="3799511" y="3675905"/>
                </a:cubicBezTo>
                <a:cubicBezTo>
                  <a:pt x="3794589" y="3646538"/>
                  <a:pt x="3797628" y="3620177"/>
                  <a:pt x="3808626" y="3596822"/>
                </a:cubicBezTo>
                <a:cubicBezTo>
                  <a:pt x="3810626" y="3592576"/>
                  <a:pt x="3810136" y="3588639"/>
                  <a:pt x="3807155" y="3585013"/>
                </a:cubicBezTo>
                <a:cubicBezTo>
                  <a:pt x="3804175" y="3581387"/>
                  <a:pt x="3803685" y="3577451"/>
                  <a:pt x="3802949" y="3571547"/>
                </a:cubicBezTo>
                <a:cubicBezTo>
                  <a:pt x="3802459" y="3567611"/>
                  <a:pt x="3800479" y="3561861"/>
                  <a:pt x="3802723" y="3559583"/>
                </a:cubicBezTo>
                <a:cubicBezTo>
                  <a:pt x="3806213" y="3557150"/>
                  <a:pt x="3807949" y="3560931"/>
                  <a:pt x="3809684" y="3564712"/>
                </a:cubicBezTo>
                <a:cubicBezTo>
                  <a:pt x="3814400" y="3572119"/>
                  <a:pt x="3819625" y="3573467"/>
                  <a:pt x="3825340" y="3578751"/>
                </a:cubicBezTo>
                <a:cubicBezTo>
                  <a:pt x="3829811" y="3584190"/>
                  <a:pt x="3834791" y="3583570"/>
                  <a:pt x="3837790" y="3577200"/>
                </a:cubicBezTo>
                <a:cubicBezTo>
                  <a:pt x="3841790" y="3568708"/>
                  <a:pt x="3839809" y="3562958"/>
                  <a:pt x="3835339" y="3557519"/>
                </a:cubicBezTo>
                <a:cubicBezTo>
                  <a:pt x="3833358" y="3551770"/>
                  <a:pt x="3830378" y="3548144"/>
                  <a:pt x="3827398" y="3544518"/>
                </a:cubicBezTo>
                <a:cubicBezTo>
                  <a:pt x="3815722" y="3531982"/>
                  <a:pt x="3810761" y="3522606"/>
                  <a:pt x="3817025" y="3501840"/>
                </a:cubicBezTo>
                <a:cubicBezTo>
                  <a:pt x="3822534" y="3485165"/>
                  <a:pt x="3816102" y="3463981"/>
                  <a:pt x="3809916" y="3444765"/>
                </a:cubicBezTo>
                <a:cubicBezTo>
                  <a:pt x="3807445" y="3435079"/>
                  <a:pt x="3801239" y="3425859"/>
                  <a:pt x="3807974" y="3419024"/>
                </a:cubicBezTo>
                <a:cubicBezTo>
                  <a:pt x="3814464" y="3410221"/>
                  <a:pt x="3819179" y="3417629"/>
                  <a:pt x="3825140" y="3424881"/>
                </a:cubicBezTo>
                <a:cubicBezTo>
                  <a:pt x="3828120" y="3428507"/>
                  <a:pt x="3831100" y="3432133"/>
                  <a:pt x="3833835" y="3433791"/>
                </a:cubicBezTo>
                <a:cubicBezTo>
                  <a:pt x="3839306" y="3437107"/>
                  <a:pt x="3843286" y="3438610"/>
                  <a:pt x="3843060" y="3426646"/>
                </a:cubicBezTo>
                <a:cubicBezTo>
                  <a:pt x="3842667" y="3372732"/>
                  <a:pt x="3864380" y="3344045"/>
                  <a:pt x="3887338" y="3315203"/>
                </a:cubicBezTo>
                <a:cubicBezTo>
                  <a:pt x="3889583" y="3312925"/>
                  <a:pt x="3893318" y="3312459"/>
                  <a:pt x="3897054" y="3311994"/>
                </a:cubicBezTo>
                <a:cubicBezTo>
                  <a:pt x="3908259" y="3310598"/>
                  <a:pt x="3910013" y="3304384"/>
                  <a:pt x="3905317" y="3286981"/>
                </a:cubicBezTo>
                <a:lnTo>
                  <a:pt x="3898381" y="3238599"/>
                </a:lnTo>
                <a:lnTo>
                  <a:pt x="3899464" y="3224325"/>
                </a:lnTo>
                <a:cubicBezTo>
                  <a:pt x="3899464" y="3224325"/>
                  <a:pt x="3903260" y="3220570"/>
                  <a:pt x="3907057" y="3220570"/>
                </a:cubicBezTo>
                <a:cubicBezTo>
                  <a:pt x="3907057" y="3224325"/>
                  <a:pt x="3910853" y="3224325"/>
                  <a:pt x="3910853" y="3224325"/>
                </a:cubicBezTo>
                <a:cubicBezTo>
                  <a:pt x="3910853" y="3235589"/>
                  <a:pt x="3910853" y="3250608"/>
                  <a:pt x="3910853" y="3261872"/>
                </a:cubicBezTo>
                <a:cubicBezTo>
                  <a:pt x="3910853" y="3273136"/>
                  <a:pt x="3910853" y="3288155"/>
                  <a:pt x="3910853" y="3299419"/>
                </a:cubicBezTo>
                <a:cubicBezTo>
                  <a:pt x="3910853" y="3306929"/>
                  <a:pt x="3910853" y="3314438"/>
                  <a:pt x="3910853" y="3318193"/>
                </a:cubicBezTo>
                <a:cubicBezTo>
                  <a:pt x="3918446" y="3329457"/>
                  <a:pt x="3926039" y="3336966"/>
                  <a:pt x="3929835" y="3348231"/>
                </a:cubicBezTo>
                <a:cubicBezTo>
                  <a:pt x="3933632" y="3363250"/>
                  <a:pt x="3941225" y="3378268"/>
                  <a:pt x="3945021" y="3393287"/>
                </a:cubicBezTo>
                <a:cubicBezTo>
                  <a:pt x="3945021" y="3404551"/>
                  <a:pt x="3948818" y="3404551"/>
                  <a:pt x="3956411" y="3404551"/>
                </a:cubicBezTo>
                <a:cubicBezTo>
                  <a:pt x="3964004" y="3404551"/>
                  <a:pt x="3964004" y="3400797"/>
                  <a:pt x="3964004" y="3393287"/>
                </a:cubicBezTo>
                <a:cubicBezTo>
                  <a:pt x="3967800" y="3382023"/>
                  <a:pt x="3967800" y="3382023"/>
                  <a:pt x="3975393" y="3389533"/>
                </a:cubicBezTo>
                <a:cubicBezTo>
                  <a:pt x="3982986" y="3393287"/>
                  <a:pt x="3986782" y="3404551"/>
                  <a:pt x="3990579" y="3385778"/>
                </a:cubicBezTo>
                <a:cubicBezTo>
                  <a:pt x="3990579" y="3382023"/>
                  <a:pt x="3998172" y="3385778"/>
                  <a:pt x="4001968" y="3385778"/>
                </a:cubicBezTo>
                <a:cubicBezTo>
                  <a:pt x="4001968" y="3385778"/>
                  <a:pt x="4001968" y="3385778"/>
                  <a:pt x="4001968" y="3389533"/>
                </a:cubicBezTo>
                <a:cubicBezTo>
                  <a:pt x="4017154" y="3400797"/>
                  <a:pt x="4017154" y="3400797"/>
                  <a:pt x="4028543" y="3389533"/>
                </a:cubicBezTo>
                <a:cubicBezTo>
                  <a:pt x="4036136" y="3382023"/>
                  <a:pt x="4039933" y="3367004"/>
                  <a:pt x="4055119" y="3359495"/>
                </a:cubicBezTo>
                <a:cubicBezTo>
                  <a:pt x="4058915" y="3370759"/>
                  <a:pt x="4055119" y="3389533"/>
                  <a:pt x="4066508" y="3397042"/>
                </a:cubicBezTo>
                <a:cubicBezTo>
                  <a:pt x="4066508" y="3397042"/>
                  <a:pt x="4070305" y="3397042"/>
                  <a:pt x="4070305" y="3393287"/>
                </a:cubicBezTo>
                <a:cubicBezTo>
                  <a:pt x="4070305" y="3344476"/>
                  <a:pt x="4070305" y="3295664"/>
                  <a:pt x="4070305" y="3243098"/>
                </a:cubicBezTo>
                <a:cubicBezTo>
                  <a:pt x="4074101" y="3239344"/>
                  <a:pt x="4074101" y="3246853"/>
                  <a:pt x="4074101" y="3239344"/>
                </a:cubicBezTo>
                <a:cubicBezTo>
                  <a:pt x="4074101" y="3246853"/>
                  <a:pt x="4074101" y="3254363"/>
                  <a:pt x="4077897" y="3258117"/>
                </a:cubicBezTo>
                <a:cubicBezTo>
                  <a:pt x="4077897" y="3263749"/>
                  <a:pt x="4078847" y="3270319"/>
                  <a:pt x="4081694" y="3275951"/>
                </a:cubicBezTo>
                <a:lnTo>
                  <a:pt x="4092632" y="3284741"/>
                </a:lnTo>
                <a:lnTo>
                  <a:pt x="4086483" y="3320378"/>
                </a:lnTo>
                <a:cubicBezTo>
                  <a:pt x="4077729" y="3341455"/>
                  <a:pt x="4085896" y="3366420"/>
                  <a:pt x="4104061" y="3370153"/>
                </a:cubicBezTo>
                <a:cubicBezTo>
                  <a:pt x="4110532" y="3371346"/>
                  <a:pt x="4116757" y="3370570"/>
                  <a:pt x="4122737" y="3367827"/>
                </a:cubicBezTo>
                <a:cubicBezTo>
                  <a:pt x="4134942" y="3364308"/>
                  <a:pt x="4137206" y="3352034"/>
                  <a:pt x="4128775" y="3335097"/>
                </a:cubicBezTo>
                <a:lnTo>
                  <a:pt x="4127252" y="3328324"/>
                </a:lnTo>
                <a:lnTo>
                  <a:pt x="4127252" y="3275816"/>
                </a:lnTo>
                <a:lnTo>
                  <a:pt x="4134645" y="3260416"/>
                </a:lnTo>
                <a:cubicBezTo>
                  <a:pt x="4135644" y="3258293"/>
                  <a:pt x="4137889" y="3256014"/>
                  <a:pt x="4140134" y="3253736"/>
                </a:cubicBezTo>
                <a:lnTo>
                  <a:pt x="4150087" y="3245116"/>
                </a:lnTo>
                <a:lnTo>
                  <a:pt x="4153827" y="3254363"/>
                </a:lnTo>
                <a:cubicBezTo>
                  <a:pt x="4153827" y="3269381"/>
                  <a:pt x="4165216" y="3280646"/>
                  <a:pt x="4161420" y="3295664"/>
                </a:cubicBezTo>
                <a:cubicBezTo>
                  <a:pt x="4176606" y="3306929"/>
                  <a:pt x="4161420" y="3325702"/>
                  <a:pt x="4176606" y="3336966"/>
                </a:cubicBezTo>
                <a:cubicBezTo>
                  <a:pt x="4176606" y="3351985"/>
                  <a:pt x="4176606" y="3367004"/>
                  <a:pt x="4176606" y="3382023"/>
                </a:cubicBezTo>
                <a:cubicBezTo>
                  <a:pt x="4176606" y="3393287"/>
                  <a:pt x="4176606" y="3404551"/>
                  <a:pt x="4172809" y="3415816"/>
                </a:cubicBezTo>
                <a:cubicBezTo>
                  <a:pt x="4172809" y="3423325"/>
                  <a:pt x="4180402" y="3427080"/>
                  <a:pt x="4184198" y="3430835"/>
                </a:cubicBezTo>
                <a:cubicBezTo>
                  <a:pt x="4187995" y="3430835"/>
                  <a:pt x="4191791" y="3430835"/>
                  <a:pt x="4195588" y="3427080"/>
                </a:cubicBezTo>
                <a:cubicBezTo>
                  <a:pt x="4195588" y="3419570"/>
                  <a:pt x="4195588" y="3415816"/>
                  <a:pt x="4195588" y="3408306"/>
                </a:cubicBezTo>
                <a:cubicBezTo>
                  <a:pt x="4195588" y="3393287"/>
                  <a:pt x="4199384" y="3374514"/>
                  <a:pt x="4191791" y="3359495"/>
                </a:cubicBezTo>
                <a:cubicBezTo>
                  <a:pt x="4184198" y="3340721"/>
                  <a:pt x="4199384" y="3325702"/>
                  <a:pt x="4195588" y="3310683"/>
                </a:cubicBezTo>
                <a:cubicBezTo>
                  <a:pt x="4191791" y="3306929"/>
                  <a:pt x="4191791" y="3299419"/>
                  <a:pt x="4199384" y="3295664"/>
                </a:cubicBezTo>
                <a:cubicBezTo>
                  <a:pt x="4203181" y="3325702"/>
                  <a:pt x="4210775" y="3359495"/>
                  <a:pt x="4206977" y="3393287"/>
                </a:cubicBezTo>
                <a:cubicBezTo>
                  <a:pt x="4206977" y="3397042"/>
                  <a:pt x="4210775" y="3404551"/>
                  <a:pt x="4206977" y="3408306"/>
                </a:cubicBezTo>
                <a:cubicBezTo>
                  <a:pt x="4203181" y="3415816"/>
                  <a:pt x="4218367" y="3419570"/>
                  <a:pt x="4214570" y="3427080"/>
                </a:cubicBezTo>
                <a:cubicBezTo>
                  <a:pt x="4214570" y="3430835"/>
                  <a:pt x="4222163" y="3430835"/>
                  <a:pt x="4225960" y="3430835"/>
                </a:cubicBezTo>
                <a:cubicBezTo>
                  <a:pt x="4233552" y="3430835"/>
                  <a:pt x="4233552" y="3427080"/>
                  <a:pt x="4233552" y="3423325"/>
                </a:cubicBezTo>
                <a:cubicBezTo>
                  <a:pt x="4233552" y="3404551"/>
                  <a:pt x="4233552" y="3385778"/>
                  <a:pt x="4233552" y="3367004"/>
                </a:cubicBezTo>
                <a:cubicBezTo>
                  <a:pt x="4237349" y="3385778"/>
                  <a:pt x="4248738" y="3404551"/>
                  <a:pt x="4248738" y="3427080"/>
                </a:cubicBezTo>
                <a:cubicBezTo>
                  <a:pt x="4244942" y="3430835"/>
                  <a:pt x="4244942" y="3438344"/>
                  <a:pt x="4256331" y="3438344"/>
                </a:cubicBezTo>
                <a:cubicBezTo>
                  <a:pt x="4263924" y="3438344"/>
                  <a:pt x="4260129" y="3430835"/>
                  <a:pt x="4260129" y="3423325"/>
                </a:cubicBezTo>
                <a:cubicBezTo>
                  <a:pt x="4260129" y="3393287"/>
                  <a:pt x="4260129" y="3363250"/>
                  <a:pt x="4260129" y="3329457"/>
                </a:cubicBezTo>
                <a:cubicBezTo>
                  <a:pt x="4260129" y="3325702"/>
                  <a:pt x="4256331" y="3318193"/>
                  <a:pt x="4267721" y="3314438"/>
                </a:cubicBezTo>
                <a:cubicBezTo>
                  <a:pt x="4267721" y="3321948"/>
                  <a:pt x="4263924" y="3336966"/>
                  <a:pt x="4267721" y="3340721"/>
                </a:cubicBezTo>
                <a:cubicBezTo>
                  <a:pt x="4279110" y="3351985"/>
                  <a:pt x="4271517" y="3363250"/>
                  <a:pt x="4279110" y="3374514"/>
                </a:cubicBezTo>
                <a:cubicBezTo>
                  <a:pt x="4282906" y="3382023"/>
                  <a:pt x="4279110" y="3397042"/>
                  <a:pt x="4279110" y="3408306"/>
                </a:cubicBezTo>
                <a:cubicBezTo>
                  <a:pt x="4279110" y="3415816"/>
                  <a:pt x="4282906" y="3419570"/>
                  <a:pt x="4290499" y="3419570"/>
                </a:cubicBezTo>
                <a:cubicBezTo>
                  <a:pt x="4294296" y="3419570"/>
                  <a:pt x="4301889" y="3415816"/>
                  <a:pt x="4301889" y="3408306"/>
                </a:cubicBezTo>
                <a:cubicBezTo>
                  <a:pt x="4298092" y="3382023"/>
                  <a:pt x="4298092" y="3355740"/>
                  <a:pt x="4301889" y="3329457"/>
                </a:cubicBezTo>
                <a:cubicBezTo>
                  <a:pt x="4301889" y="3318193"/>
                  <a:pt x="4298092" y="3310683"/>
                  <a:pt x="4305685" y="3295664"/>
                </a:cubicBezTo>
                <a:cubicBezTo>
                  <a:pt x="4305685" y="3314438"/>
                  <a:pt x="4309483" y="3325702"/>
                  <a:pt x="4305685" y="3336966"/>
                </a:cubicBezTo>
                <a:cubicBezTo>
                  <a:pt x="4305685" y="3351985"/>
                  <a:pt x="4313278" y="3355740"/>
                  <a:pt x="4320871" y="3363250"/>
                </a:cubicBezTo>
                <a:cubicBezTo>
                  <a:pt x="4324668" y="3367004"/>
                  <a:pt x="4328464" y="3367004"/>
                  <a:pt x="4332261" y="3363250"/>
                </a:cubicBezTo>
                <a:cubicBezTo>
                  <a:pt x="4336057" y="3359495"/>
                  <a:pt x="4339853" y="3355740"/>
                  <a:pt x="4339853" y="3348231"/>
                </a:cubicBezTo>
                <a:cubicBezTo>
                  <a:pt x="4336057" y="3329457"/>
                  <a:pt x="4339853" y="3314438"/>
                  <a:pt x="4347446" y="3299419"/>
                </a:cubicBezTo>
                <a:cubicBezTo>
                  <a:pt x="4355039" y="3276891"/>
                  <a:pt x="4351243" y="3258117"/>
                  <a:pt x="4351243" y="3235589"/>
                </a:cubicBezTo>
                <a:cubicBezTo>
                  <a:pt x="4351243" y="3201796"/>
                  <a:pt x="4351243" y="3168004"/>
                  <a:pt x="4351243" y="3130457"/>
                </a:cubicBezTo>
                <a:cubicBezTo>
                  <a:pt x="4355039" y="3126702"/>
                  <a:pt x="4347446" y="3115438"/>
                  <a:pt x="4355039" y="3111683"/>
                </a:cubicBezTo>
                <a:cubicBezTo>
                  <a:pt x="4358836" y="3115438"/>
                  <a:pt x="4362632" y="3122947"/>
                  <a:pt x="4370225" y="3122947"/>
                </a:cubicBezTo>
                <a:cubicBezTo>
                  <a:pt x="4385411" y="3126702"/>
                  <a:pt x="4385411" y="3137966"/>
                  <a:pt x="4385411" y="3152985"/>
                </a:cubicBezTo>
                <a:cubicBezTo>
                  <a:pt x="4385411" y="3160494"/>
                  <a:pt x="4381615" y="3171759"/>
                  <a:pt x="4393004" y="3183023"/>
                </a:cubicBezTo>
                <a:cubicBezTo>
                  <a:pt x="4389207" y="3201796"/>
                  <a:pt x="4396800" y="3224325"/>
                  <a:pt x="4389207" y="3243098"/>
                </a:cubicBezTo>
                <a:cubicBezTo>
                  <a:pt x="4381615" y="3254363"/>
                  <a:pt x="4385411" y="3265627"/>
                  <a:pt x="4385411" y="3276891"/>
                </a:cubicBezTo>
                <a:cubicBezTo>
                  <a:pt x="4385411" y="3280646"/>
                  <a:pt x="4393004" y="3288155"/>
                  <a:pt x="4400597" y="3288155"/>
                </a:cubicBezTo>
                <a:cubicBezTo>
                  <a:pt x="4408190" y="3284400"/>
                  <a:pt x="4404393" y="3280646"/>
                  <a:pt x="4404393" y="3273136"/>
                </a:cubicBezTo>
                <a:cubicBezTo>
                  <a:pt x="4408190" y="3228079"/>
                  <a:pt x="4404393" y="3183023"/>
                  <a:pt x="4411986" y="3137966"/>
                </a:cubicBezTo>
                <a:lnTo>
                  <a:pt x="4412999" y="3092566"/>
                </a:lnTo>
                <a:lnTo>
                  <a:pt x="4414040" y="3085189"/>
                </a:lnTo>
                <a:cubicBezTo>
                  <a:pt x="4429226" y="3092698"/>
                  <a:pt x="4433023" y="3107717"/>
                  <a:pt x="4440616" y="3115227"/>
                </a:cubicBezTo>
                <a:lnTo>
                  <a:pt x="4443383" y="3117197"/>
                </a:lnTo>
                <a:lnTo>
                  <a:pt x="4443410" y="3117687"/>
                </a:lnTo>
                <a:cubicBezTo>
                  <a:pt x="4443410" y="3125198"/>
                  <a:pt x="4443410" y="3128954"/>
                  <a:pt x="4444644" y="3136466"/>
                </a:cubicBezTo>
                <a:cubicBezTo>
                  <a:pt x="4445878" y="3143978"/>
                  <a:pt x="4444644" y="3151489"/>
                  <a:pt x="4444644" y="3162757"/>
                </a:cubicBezTo>
                <a:cubicBezTo>
                  <a:pt x="4444644" y="3170269"/>
                  <a:pt x="4447112" y="3177780"/>
                  <a:pt x="4447112" y="3189048"/>
                </a:cubicBezTo>
                <a:cubicBezTo>
                  <a:pt x="4447112" y="3192804"/>
                  <a:pt x="4445878" y="3196560"/>
                  <a:pt x="4444644" y="3204071"/>
                </a:cubicBezTo>
                <a:cubicBezTo>
                  <a:pt x="4444644" y="3211583"/>
                  <a:pt x="4448346" y="3207827"/>
                  <a:pt x="4448346" y="3211583"/>
                </a:cubicBezTo>
                <a:cubicBezTo>
                  <a:pt x="4448346" y="3215339"/>
                  <a:pt x="4448346" y="3215339"/>
                  <a:pt x="4448346" y="3219095"/>
                </a:cubicBezTo>
                <a:cubicBezTo>
                  <a:pt x="4448346" y="3237874"/>
                  <a:pt x="4449580" y="3260409"/>
                  <a:pt x="4450814" y="3279189"/>
                </a:cubicBezTo>
                <a:cubicBezTo>
                  <a:pt x="4450814" y="3294212"/>
                  <a:pt x="4452048" y="3309235"/>
                  <a:pt x="4453282" y="3324259"/>
                </a:cubicBezTo>
                <a:cubicBezTo>
                  <a:pt x="4454516" y="3346794"/>
                  <a:pt x="4454516" y="3346794"/>
                  <a:pt x="4453282" y="3369329"/>
                </a:cubicBezTo>
                <a:cubicBezTo>
                  <a:pt x="4452048" y="3376841"/>
                  <a:pt x="4450814" y="3384353"/>
                  <a:pt x="4455750" y="3384353"/>
                </a:cubicBezTo>
                <a:cubicBezTo>
                  <a:pt x="4458218" y="3384353"/>
                  <a:pt x="4459452" y="3395620"/>
                  <a:pt x="4458218" y="3403132"/>
                </a:cubicBezTo>
                <a:cubicBezTo>
                  <a:pt x="4454516" y="3418155"/>
                  <a:pt x="4456984" y="3429423"/>
                  <a:pt x="4456984" y="3444446"/>
                </a:cubicBezTo>
                <a:cubicBezTo>
                  <a:pt x="4455750" y="3451958"/>
                  <a:pt x="4460686" y="3466981"/>
                  <a:pt x="4463155" y="3463226"/>
                </a:cubicBezTo>
                <a:cubicBezTo>
                  <a:pt x="4469325" y="3463226"/>
                  <a:pt x="4473027" y="3466981"/>
                  <a:pt x="4473027" y="3478249"/>
                </a:cubicBezTo>
                <a:cubicBezTo>
                  <a:pt x="4473027" y="3493272"/>
                  <a:pt x="4475495" y="3504540"/>
                  <a:pt x="4475495" y="3519563"/>
                </a:cubicBezTo>
                <a:cubicBezTo>
                  <a:pt x="4475495" y="3534587"/>
                  <a:pt x="4474261" y="3549610"/>
                  <a:pt x="4475495" y="3568390"/>
                </a:cubicBezTo>
                <a:cubicBezTo>
                  <a:pt x="4476729" y="3583413"/>
                  <a:pt x="4476729" y="3598436"/>
                  <a:pt x="4475495" y="3613460"/>
                </a:cubicBezTo>
                <a:cubicBezTo>
                  <a:pt x="4474261" y="3624727"/>
                  <a:pt x="4477963" y="3628483"/>
                  <a:pt x="4480431" y="3632239"/>
                </a:cubicBezTo>
                <a:cubicBezTo>
                  <a:pt x="4484133" y="3643507"/>
                  <a:pt x="4486601" y="3639751"/>
                  <a:pt x="4486601" y="3624727"/>
                </a:cubicBezTo>
                <a:cubicBezTo>
                  <a:pt x="4486601" y="3620972"/>
                  <a:pt x="4486601" y="3613460"/>
                  <a:pt x="4486601" y="3605948"/>
                </a:cubicBezTo>
                <a:cubicBezTo>
                  <a:pt x="4487835" y="3598436"/>
                  <a:pt x="4487835" y="3587169"/>
                  <a:pt x="4490303" y="3587169"/>
                </a:cubicBezTo>
                <a:cubicBezTo>
                  <a:pt x="4496473" y="3587169"/>
                  <a:pt x="4496473" y="3575901"/>
                  <a:pt x="4496473" y="3564634"/>
                </a:cubicBezTo>
                <a:cubicBezTo>
                  <a:pt x="4496473" y="3549610"/>
                  <a:pt x="4496473" y="3538343"/>
                  <a:pt x="4500175" y="3530831"/>
                </a:cubicBezTo>
                <a:cubicBezTo>
                  <a:pt x="4502643" y="3523319"/>
                  <a:pt x="4502643" y="3508296"/>
                  <a:pt x="4500175" y="3497028"/>
                </a:cubicBezTo>
                <a:cubicBezTo>
                  <a:pt x="4496473" y="3482005"/>
                  <a:pt x="4498941" y="3463226"/>
                  <a:pt x="4498941" y="3444446"/>
                </a:cubicBezTo>
                <a:cubicBezTo>
                  <a:pt x="4498941" y="3440690"/>
                  <a:pt x="4500175" y="3440690"/>
                  <a:pt x="4500175" y="3436935"/>
                </a:cubicBezTo>
                <a:cubicBezTo>
                  <a:pt x="4502643" y="3433179"/>
                  <a:pt x="4503877" y="3436935"/>
                  <a:pt x="4503877" y="3440690"/>
                </a:cubicBezTo>
                <a:cubicBezTo>
                  <a:pt x="4503877" y="3451958"/>
                  <a:pt x="4503877" y="3459470"/>
                  <a:pt x="4506345" y="3463226"/>
                </a:cubicBezTo>
                <a:cubicBezTo>
                  <a:pt x="4510047" y="3474493"/>
                  <a:pt x="4512515" y="3470737"/>
                  <a:pt x="4514983" y="3470737"/>
                </a:cubicBezTo>
                <a:cubicBezTo>
                  <a:pt x="4514983" y="3459470"/>
                  <a:pt x="4516217" y="3448202"/>
                  <a:pt x="4516217" y="3433179"/>
                </a:cubicBezTo>
                <a:cubicBezTo>
                  <a:pt x="4517451" y="3440690"/>
                  <a:pt x="4517451" y="3444446"/>
                  <a:pt x="4517451" y="3448202"/>
                </a:cubicBezTo>
                <a:cubicBezTo>
                  <a:pt x="4517451" y="3459470"/>
                  <a:pt x="4518685" y="3470737"/>
                  <a:pt x="4517451" y="3482005"/>
                </a:cubicBezTo>
                <a:cubicBezTo>
                  <a:pt x="4516217" y="3497028"/>
                  <a:pt x="4519919" y="3500784"/>
                  <a:pt x="4521153" y="3515808"/>
                </a:cubicBezTo>
                <a:cubicBezTo>
                  <a:pt x="4522387" y="3530831"/>
                  <a:pt x="4523621" y="3530831"/>
                  <a:pt x="4528557" y="3523319"/>
                </a:cubicBezTo>
                <a:cubicBezTo>
                  <a:pt x="4532259" y="3519563"/>
                  <a:pt x="4533493" y="3512052"/>
                  <a:pt x="4532259" y="3504540"/>
                </a:cubicBezTo>
                <a:cubicBezTo>
                  <a:pt x="4529791" y="3493272"/>
                  <a:pt x="4531026" y="3482005"/>
                  <a:pt x="4531026" y="3474493"/>
                </a:cubicBezTo>
                <a:cubicBezTo>
                  <a:pt x="4529791" y="3451958"/>
                  <a:pt x="4532259" y="3433179"/>
                  <a:pt x="4528557" y="3410644"/>
                </a:cubicBezTo>
                <a:cubicBezTo>
                  <a:pt x="4528557" y="3410644"/>
                  <a:pt x="4528557" y="3406888"/>
                  <a:pt x="4529791" y="3403132"/>
                </a:cubicBezTo>
                <a:cubicBezTo>
                  <a:pt x="4532259" y="3384353"/>
                  <a:pt x="4532259" y="3369329"/>
                  <a:pt x="4532259" y="3350550"/>
                </a:cubicBezTo>
                <a:cubicBezTo>
                  <a:pt x="4533493" y="3324259"/>
                  <a:pt x="4535961" y="3297968"/>
                  <a:pt x="4534727" y="3271677"/>
                </a:cubicBezTo>
                <a:cubicBezTo>
                  <a:pt x="4534727" y="3271677"/>
                  <a:pt x="4534727" y="3267921"/>
                  <a:pt x="4534727" y="3267921"/>
                </a:cubicBezTo>
                <a:cubicBezTo>
                  <a:pt x="4535961" y="3267921"/>
                  <a:pt x="4535961" y="3267921"/>
                  <a:pt x="4535961" y="3267921"/>
                </a:cubicBezTo>
                <a:cubicBezTo>
                  <a:pt x="4537195" y="3267921"/>
                  <a:pt x="4538429" y="3267921"/>
                  <a:pt x="4538429" y="3271677"/>
                </a:cubicBezTo>
                <a:cubicBezTo>
                  <a:pt x="4538429" y="3275433"/>
                  <a:pt x="4538429" y="3279189"/>
                  <a:pt x="4538429" y="3282944"/>
                </a:cubicBezTo>
                <a:cubicBezTo>
                  <a:pt x="4538429" y="3305480"/>
                  <a:pt x="4538429" y="3328015"/>
                  <a:pt x="4538429" y="3350550"/>
                </a:cubicBezTo>
                <a:cubicBezTo>
                  <a:pt x="4538429" y="3354306"/>
                  <a:pt x="4538429" y="3361817"/>
                  <a:pt x="4540897" y="3361817"/>
                </a:cubicBezTo>
                <a:cubicBezTo>
                  <a:pt x="4545833" y="3358062"/>
                  <a:pt x="4545833" y="3373085"/>
                  <a:pt x="4545833" y="3380597"/>
                </a:cubicBezTo>
                <a:cubicBezTo>
                  <a:pt x="4545833" y="3395620"/>
                  <a:pt x="4545833" y="3410644"/>
                  <a:pt x="4545833" y="3425667"/>
                </a:cubicBezTo>
                <a:cubicBezTo>
                  <a:pt x="4545833" y="3436935"/>
                  <a:pt x="4547067" y="3448202"/>
                  <a:pt x="4548301" y="3459470"/>
                </a:cubicBezTo>
                <a:cubicBezTo>
                  <a:pt x="4550769" y="3455714"/>
                  <a:pt x="4552003" y="3448202"/>
                  <a:pt x="4552003" y="3440690"/>
                </a:cubicBezTo>
                <a:cubicBezTo>
                  <a:pt x="4552003" y="3410644"/>
                  <a:pt x="4549535" y="3380597"/>
                  <a:pt x="4553237" y="3350550"/>
                </a:cubicBezTo>
                <a:cubicBezTo>
                  <a:pt x="4553237" y="3301724"/>
                  <a:pt x="4553237" y="3252898"/>
                  <a:pt x="4553237" y="3207827"/>
                </a:cubicBezTo>
                <a:cubicBezTo>
                  <a:pt x="4553237" y="3200315"/>
                  <a:pt x="4549535" y="3196560"/>
                  <a:pt x="4552003" y="3189048"/>
                </a:cubicBezTo>
                <a:cubicBezTo>
                  <a:pt x="4555705" y="3177780"/>
                  <a:pt x="4553237" y="3162757"/>
                  <a:pt x="4553237" y="3151489"/>
                </a:cubicBezTo>
                <a:cubicBezTo>
                  <a:pt x="4553237" y="3140222"/>
                  <a:pt x="4554471" y="3125198"/>
                  <a:pt x="4552003" y="3113931"/>
                </a:cubicBezTo>
                <a:cubicBezTo>
                  <a:pt x="4550769" y="3106419"/>
                  <a:pt x="4552003" y="3095151"/>
                  <a:pt x="4552003" y="3087640"/>
                </a:cubicBezTo>
                <a:lnTo>
                  <a:pt x="4554160" y="3050448"/>
                </a:lnTo>
                <a:lnTo>
                  <a:pt x="4558306" y="3043887"/>
                </a:lnTo>
                <a:cubicBezTo>
                  <a:pt x="4558306" y="3040132"/>
                  <a:pt x="4558306" y="3032623"/>
                  <a:pt x="4558306" y="3025113"/>
                </a:cubicBezTo>
                <a:cubicBezTo>
                  <a:pt x="4558306" y="3013849"/>
                  <a:pt x="4558306" y="2998830"/>
                  <a:pt x="4558306" y="2987566"/>
                </a:cubicBezTo>
                <a:cubicBezTo>
                  <a:pt x="4558306" y="2976302"/>
                  <a:pt x="4558306" y="2961283"/>
                  <a:pt x="4558306" y="2950019"/>
                </a:cubicBezTo>
                <a:cubicBezTo>
                  <a:pt x="4558306" y="2950019"/>
                  <a:pt x="4562103" y="2950019"/>
                  <a:pt x="4562103" y="2946264"/>
                </a:cubicBezTo>
                <a:cubicBezTo>
                  <a:pt x="4565899" y="2946264"/>
                  <a:pt x="4569696" y="2950019"/>
                  <a:pt x="4569696" y="2950019"/>
                </a:cubicBezTo>
                <a:cubicBezTo>
                  <a:pt x="4573492" y="2961283"/>
                  <a:pt x="4569696" y="2976302"/>
                  <a:pt x="4569696" y="2987566"/>
                </a:cubicBezTo>
                <a:cubicBezTo>
                  <a:pt x="4573492" y="2991321"/>
                  <a:pt x="4569696" y="2995075"/>
                  <a:pt x="4573492" y="2998830"/>
                </a:cubicBezTo>
                <a:cubicBezTo>
                  <a:pt x="4577289" y="2998830"/>
                  <a:pt x="4581085" y="2998830"/>
                  <a:pt x="4581085" y="2998830"/>
                </a:cubicBezTo>
                <a:cubicBezTo>
                  <a:pt x="4582983" y="2989443"/>
                  <a:pt x="4587729" y="2986627"/>
                  <a:pt x="4593423" y="2986158"/>
                </a:cubicBezTo>
                <a:lnTo>
                  <a:pt x="4599989" y="2986670"/>
                </a:lnTo>
                <a:lnTo>
                  <a:pt x="4599989" y="3000336"/>
                </a:lnTo>
                <a:cubicBezTo>
                  <a:pt x="4596192" y="3015355"/>
                  <a:pt x="4607581" y="3026619"/>
                  <a:pt x="4607581" y="3045392"/>
                </a:cubicBezTo>
                <a:cubicBezTo>
                  <a:pt x="4603785" y="3056657"/>
                  <a:pt x="4607581" y="3071676"/>
                  <a:pt x="4607581" y="3086694"/>
                </a:cubicBezTo>
                <a:cubicBezTo>
                  <a:pt x="4607581" y="3090449"/>
                  <a:pt x="4607581" y="3090449"/>
                  <a:pt x="4607581" y="3094204"/>
                </a:cubicBezTo>
                <a:cubicBezTo>
                  <a:pt x="4626564" y="3109223"/>
                  <a:pt x="4622767" y="3127996"/>
                  <a:pt x="4615174" y="3146770"/>
                </a:cubicBezTo>
                <a:cubicBezTo>
                  <a:pt x="4607581" y="3161789"/>
                  <a:pt x="4611378" y="3176808"/>
                  <a:pt x="4599989" y="3191827"/>
                </a:cubicBezTo>
                <a:cubicBezTo>
                  <a:pt x="4599989" y="3191827"/>
                  <a:pt x="4599989" y="3195581"/>
                  <a:pt x="4603785" y="3199336"/>
                </a:cubicBezTo>
                <a:cubicBezTo>
                  <a:pt x="4607581" y="3203091"/>
                  <a:pt x="4607581" y="3206846"/>
                  <a:pt x="4607581" y="3210600"/>
                </a:cubicBezTo>
                <a:cubicBezTo>
                  <a:pt x="4603785" y="3248148"/>
                  <a:pt x="4618971" y="3285695"/>
                  <a:pt x="4611378" y="3323242"/>
                </a:cubicBezTo>
                <a:cubicBezTo>
                  <a:pt x="4611378" y="3338261"/>
                  <a:pt x="4622767" y="3345770"/>
                  <a:pt x="4618971" y="3357035"/>
                </a:cubicBezTo>
                <a:cubicBezTo>
                  <a:pt x="4618971" y="3368299"/>
                  <a:pt x="4618971" y="3383318"/>
                  <a:pt x="4618971" y="3394582"/>
                </a:cubicBezTo>
                <a:cubicBezTo>
                  <a:pt x="4622767" y="3417110"/>
                  <a:pt x="4607581" y="3435884"/>
                  <a:pt x="4615174" y="3454657"/>
                </a:cubicBezTo>
                <a:cubicBezTo>
                  <a:pt x="4615174" y="3462167"/>
                  <a:pt x="4615174" y="3465922"/>
                  <a:pt x="4615174" y="3469676"/>
                </a:cubicBezTo>
                <a:cubicBezTo>
                  <a:pt x="4615174" y="3473431"/>
                  <a:pt x="4611378" y="3477186"/>
                  <a:pt x="4618971" y="3480940"/>
                </a:cubicBezTo>
                <a:cubicBezTo>
                  <a:pt x="4622767" y="3480940"/>
                  <a:pt x="4630360" y="3477186"/>
                  <a:pt x="4630360" y="3473431"/>
                </a:cubicBezTo>
                <a:cubicBezTo>
                  <a:pt x="4634157" y="3462167"/>
                  <a:pt x="4645546" y="3450903"/>
                  <a:pt x="4645546" y="3435884"/>
                </a:cubicBezTo>
                <a:cubicBezTo>
                  <a:pt x="4645546" y="3428374"/>
                  <a:pt x="4653139" y="3428374"/>
                  <a:pt x="4656936" y="3420865"/>
                </a:cubicBezTo>
                <a:cubicBezTo>
                  <a:pt x="4668325" y="3439638"/>
                  <a:pt x="4668325" y="3458412"/>
                  <a:pt x="4672121" y="3477186"/>
                </a:cubicBezTo>
                <a:cubicBezTo>
                  <a:pt x="4675918" y="3492205"/>
                  <a:pt x="4683511" y="3503469"/>
                  <a:pt x="4687307" y="3518488"/>
                </a:cubicBezTo>
                <a:cubicBezTo>
                  <a:pt x="4687307" y="3522242"/>
                  <a:pt x="4694900" y="3529752"/>
                  <a:pt x="4702493" y="3525997"/>
                </a:cubicBezTo>
                <a:cubicBezTo>
                  <a:pt x="4710086" y="3522242"/>
                  <a:pt x="4706290" y="3514733"/>
                  <a:pt x="4706290" y="3510978"/>
                </a:cubicBezTo>
                <a:cubicBezTo>
                  <a:pt x="4706290" y="3484695"/>
                  <a:pt x="4706290" y="3462167"/>
                  <a:pt x="4706290" y="3435884"/>
                </a:cubicBezTo>
                <a:cubicBezTo>
                  <a:pt x="4706290" y="3390827"/>
                  <a:pt x="4717679" y="3345770"/>
                  <a:pt x="4740458" y="3304468"/>
                </a:cubicBezTo>
                <a:cubicBezTo>
                  <a:pt x="4748051" y="3289449"/>
                  <a:pt x="4744254" y="3270676"/>
                  <a:pt x="4751847" y="3255657"/>
                </a:cubicBezTo>
                <a:cubicBezTo>
                  <a:pt x="4755644" y="3240638"/>
                  <a:pt x="4751847" y="3221864"/>
                  <a:pt x="4748051" y="3203091"/>
                </a:cubicBezTo>
                <a:cubicBezTo>
                  <a:pt x="4740458" y="3188072"/>
                  <a:pt x="4736661" y="3165544"/>
                  <a:pt x="4736661" y="3146770"/>
                </a:cubicBezTo>
                <a:cubicBezTo>
                  <a:pt x="4740458" y="3116732"/>
                  <a:pt x="4732865" y="3086694"/>
                  <a:pt x="4744254" y="3056657"/>
                </a:cubicBezTo>
                <a:cubicBezTo>
                  <a:pt x="4748051" y="3052902"/>
                  <a:pt x="4748051" y="3049147"/>
                  <a:pt x="4744254" y="3045392"/>
                </a:cubicBezTo>
                <a:lnTo>
                  <a:pt x="4738923" y="3006453"/>
                </a:lnTo>
                <a:lnTo>
                  <a:pt x="4745757" y="3006809"/>
                </a:lnTo>
                <a:cubicBezTo>
                  <a:pt x="4748129" y="3005401"/>
                  <a:pt x="4750027" y="3002585"/>
                  <a:pt x="4751926" y="2998830"/>
                </a:cubicBezTo>
                <a:cubicBezTo>
                  <a:pt x="4755722" y="2991321"/>
                  <a:pt x="4755722" y="2991321"/>
                  <a:pt x="4763315" y="2998830"/>
                </a:cubicBezTo>
                <a:cubicBezTo>
                  <a:pt x="4767112" y="3004462"/>
                  <a:pt x="4769010" y="3007278"/>
                  <a:pt x="4770434" y="3007278"/>
                </a:cubicBezTo>
                <a:lnTo>
                  <a:pt x="4770759" y="3006634"/>
                </a:lnTo>
                <a:lnTo>
                  <a:pt x="4770759" y="3013932"/>
                </a:lnTo>
                <a:cubicBezTo>
                  <a:pt x="4770759" y="3032711"/>
                  <a:pt x="4771993" y="3055246"/>
                  <a:pt x="4773228" y="3074026"/>
                </a:cubicBezTo>
                <a:cubicBezTo>
                  <a:pt x="4773228" y="3089049"/>
                  <a:pt x="4774461" y="3104072"/>
                  <a:pt x="4775695" y="3119096"/>
                </a:cubicBezTo>
                <a:cubicBezTo>
                  <a:pt x="4776929" y="3141631"/>
                  <a:pt x="4776929" y="3141631"/>
                  <a:pt x="4775695" y="3164166"/>
                </a:cubicBezTo>
                <a:cubicBezTo>
                  <a:pt x="4774461" y="3171678"/>
                  <a:pt x="4773228" y="3179190"/>
                  <a:pt x="4778163" y="3179190"/>
                </a:cubicBezTo>
                <a:cubicBezTo>
                  <a:pt x="4780631" y="3179190"/>
                  <a:pt x="4781865" y="3190457"/>
                  <a:pt x="4780631" y="3197969"/>
                </a:cubicBezTo>
                <a:cubicBezTo>
                  <a:pt x="4776929" y="3212992"/>
                  <a:pt x="4779397" y="3224260"/>
                  <a:pt x="4779397" y="3239283"/>
                </a:cubicBezTo>
                <a:cubicBezTo>
                  <a:pt x="4778163" y="3246795"/>
                  <a:pt x="4783099" y="3261818"/>
                  <a:pt x="4785568" y="3258063"/>
                </a:cubicBezTo>
                <a:cubicBezTo>
                  <a:pt x="4791738" y="3258063"/>
                  <a:pt x="4795440" y="3261818"/>
                  <a:pt x="4795440" y="3273086"/>
                </a:cubicBezTo>
                <a:cubicBezTo>
                  <a:pt x="4795440" y="3288109"/>
                  <a:pt x="4797908" y="3299377"/>
                  <a:pt x="4797908" y="3314400"/>
                </a:cubicBezTo>
                <a:cubicBezTo>
                  <a:pt x="4797908" y="3329424"/>
                  <a:pt x="4796674" y="3344447"/>
                  <a:pt x="4797908" y="3363227"/>
                </a:cubicBezTo>
                <a:cubicBezTo>
                  <a:pt x="4799142" y="3378250"/>
                  <a:pt x="4799142" y="3393273"/>
                  <a:pt x="4797908" y="3408297"/>
                </a:cubicBezTo>
                <a:cubicBezTo>
                  <a:pt x="4796674" y="3419564"/>
                  <a:pt x="4800376" y="3423320"/>
                  <a:pt x="4802844" y="3427076"/>
                </a:cubicBezTo>
                <a:cubicBezTo>
                  <a:pt x="4806546" y="3438344"/>
                  <a:pt x="4809014" y="3434588"/>
                  <a:pt x="4809014" y="3419564"/>
                </a:cubicBezTo>
                <a:cubicBezTo>
                  <a:pt x="4809014" y="3415809"/>
                  <a:pt x="4809014" y="3408297"/>
                  <a:pt x="4809014" y="3400785"/>
                </a:cubicBezTo>
                <a:cubicBezTo>
                  <a:pt x="4810249" y="3393273"/>
                  <a:pt x="4810249" y="3382006"/>
                  <a:pt x="4812716" y="3382006"/>
                </a:cubicBezTo>
                <a:cubicBezTo>
                  <a:pt x="4818886" y="3382006"/>
                  <a:pt x="4818886" y="3370738"/>
                  <a:pt x="4818886" y="3359471"/>
                </a:cubicBezTo>
                <a:cubicBezTo>
                  <a:pt x="4818886" y="3344447"/>
                  <a:pt x="4818886" y="3333180"/>
                  <a:pt x="4822588" y="3325668"/>
                </a:cubicBezTo>
                <a:cubicBezTo>
                  <a:pt x="4825056" y="3318156"/>
                  <a:pt x="4825056" y="3303133"/>
                  <a:pt x="4822588" y="3291865"/>
                </a:cubicBezTo>
                <a:cubicBezTo>
                  <a:pt x="4818886" y="3276842"/>
                  <a:pt x="4821354" y="3258063"/>
                  <a:pt x="4821354" y="3239283"/>
                </a:cubicBezTo>
                <a:cubicBezTo>
                  <a:pt x="4821354" y="3235527"/>
                  <a:pt x="4822588" y="3235527"/>
                  <a:pt x="4822588" y="3231772"/>
                </a:cubicBezTo>
                <a:cubicBezTo>
                  <a:pt x="4825056" y="3228016"/>
                  <a:pt x="4826290" y="3231772"/>
                  <a:pt x="4826290" y="3235527"/>
                </a:cubicBezTo>
                <a:cubicBezTo>
                  <a:pt x="4826290" y="3246795"/>
                  <a:pt x="4826290" y="3254307"/>
                  <a:pt x="4828758" y="3258063"/>
                </a:cubicBezTo>
                <a:cubicBezTo>
                  <a:pt x="4832460" y="3269330"/>
                  <a:pt x="4834928" y="3265574"/>
                  <a:pt x="4837396" y="3265574"/>
                </a:cubicBezTo>
                <a:cubicBezTo>
                  <a:pt x="4837396" y="3254307"/>
                  <a:pt x="4838630" y="3243039"/>
                  <a:pt x="4838630" y="3228016"/>
                </a:cubicBezTo>
                <a:cubicBezTo>
                  <a:pt x="4839864" y="3235527"/>
                  <a:pt x="4839864" y="3239283"/>
                  <a:pt x="4839864" y="3243039"/>
                </a:cubicBezTo>
                <a:cubicBezTo>
                  <a:pt x="4839864" y="3254307"/>
                  <a:pt x="4841098" y="3265574"/>
                  <a:pt x="4839864" y="3276842"/>
                </a:cubicBezTo>
                <a:cubicBezTo>
                  <a:pt x="4838630" y="3291865"/>
                  <a:pt x="4842332" y="3295621"/>
                  <a:pt x="4843566" y="3310645"/>
                </a:cubicBezTo>
                <a:cubicBezTo>
                  <a:pt x="4844800" y="3325668"/>
                  <a:pt x="4846034" y="3325668"/>
                  <a:pt x="4850970" y="3318156"/>
                </a:cubicBezTo>
                <a:cubicBezTo>
                  <a:pt x="4854672" y="3314400"/>
                  <a:pt x="4855907" y="3306889"/>
                  <a:pt x="4854672" y="3299377"/>
                </a:cubicBezTo>
                <a:cubicBezTo>
                  <a:pt x="4852204" y="3288109"/>
                  <a:pt x="4853438" y="3276842"/>
                  <a:pt x="4853438" y="3269330"/>
                </a:cubicBezTo>
                <a:cubicBezTo>
                  <a:pt x="4852204" y="3246795"/>
                  <a:pt x="4854672" y="3228016"/>
                  <a:pt x="4850970" y="3205481"/>
                </a:cubicBezTo>
                <a:cubicBezTo>
                  <a:pt x="4850970" y="3205481"/>
                  <a:pt x="4850970" y="3201725"/>
                  <a:pt x="4852204" y="3197969"/>
                </a:cubicBezTo>
                <a:lnTo>
                  <a:pt x="4853738" y="3165283"/>
                </a:lnTo>
                <a:lnTo>
                  <a:pt x="4854352" y="3165544"/>
                </a:lnTo>
                <a:lnTo>
                  <a:pt x="4868151" y="3173342"/>
                </a:lnTo>
                <a:lnTo>
                  <a:pt x="4868246" y="3175434"/>
                </a:lnTo>
                <a:cubicBezTo>
                  <a:pt x="4868246" y="3190457"/>
                  <a:pt x="4868246" y="3205481"/>
                  <a:pt x="4868246" y="3220504"/>
                </a:cubicBezTo>
                <a:lnTo>
                  <a:pt x="4870567" y="3252287"/>
                </a:lnTo>
                <a:lnTo>
                  <a:pt x="4869538" y="3259412"/>
                </a:lnTo>
                <a:cubicBezTo>
                  <a:pt x="4869538" y="3266921"/>
                  <a:pt x="4880927" y="3270676"/>
                  <a:pt x="4888520" y="3274431"/>
                </a:cubicBezTo>
                <a:cubicBezTo>
                  <a:pt x="4899909" y="3281940"/>
                  <a:pt x="4903706" y="3296959"/>
                  <a:pt x="4888520" y="3304468"/>
                </a:cubicBezTo>
                <a:cubicBezTo>
                  <a:pt x="4880927" y="3304468"/>
                  <a:pt x="4877130" y="3308223"/>
                  <a:pt x="4869538" y="3311978"/>
                </a:cubicBezTo>
                <a:cubicBezTo>
                  <a:pt x="4861945" y="3311978"/>
                  <a:pt x="4858148" y="3319487"/>
                  <a:pt x="4858148" y="3330751"/>
                </a:cubicBezTo>
                <a:cubicBezTo>
                  <a:pt x="4858148" y="3338261"/>
                  <a:pt x="4858148" y="3345770"/>
                  <a:pt x="4850555" y="3353280"/>
                </a:cubicBezTo>
                <a:cubicBezTo>
                  <a:pt x="4846759" y="3364544"/>
                  <a:pt x="4854352" y="3375808"/>
                  <a:pt x="4865741" y="3383318"/>
                </a:cubicBezTo>
                <a:cubicBezTo>
                  <a:pt x="4888520" y="3394582"/>
                  <a:pt x="4888520" y="3417110"/>
                  <a:pt x="4896113" y="3435884"/>
                </a:cubicBezTo>
                <a:cubicBezTo>
                  <a:pt x="4899909" y="3443393"/>
                  <a:pt x="4892316" y="3450903"/>
                  <a:pt x="4888520" y="3462167"/>
                </a:cubicBezTo>
                <a:cubicBezTo>
                  <a:pt x="4888520" y="3473431"/>
                  <a:pt x="4880927" y="3484695"/>
                  <a:pt x="4873334" y="3492205"/>
                </a:cubicBezTo>
                <a:cubicBezTo>
                  <a:pt x="4858148" y="3514733"/>
                  <a:pt x="4858148" y="3518488"/>
                  <a:pt x="4877130" y="3533507"/>
                </a:cubicBezTo>
                <a:cubicBezTo>
                  <a:pt x="4877130" y="3537261"/>
                  <a:pt x="4884723" y="3537261"/>
                  <a:pt x="4888520" y="3541016"/>
                </a:cubicBezTo>
                <a:cubicBezTo>
                  <a:pt x="4869538" y="3563544"/>
                  <a:pt x="4869538" y="3582318"/>
                  <a:pt x="4869538" y="3604846"/>
                </a:cubicBezTo>
                <a:cubicBezTo>
                  <a:pt x="4869538" y="3619865"/>
                  <a:pt x="4869538" y="3631129"/>
                  <a:pt x="4869538" y="3646149"/>
                </a:cubicBezTo>
                <a:cubicBezTo>
                  <a:pt x="4873334" y="3676187"/>
                  <a:pt x="4861945" y="3706224"/>
                  <a:pt x="4865741" y="3740017"/>
                </a:cubicBezTo>
                <a:cubicBezTo>
                  <a:pt x="4865741" y="3751281"/>
                  <a:pt x="4850555" y="3755036"/>
                  <a:pt x="4861945" y="3766300"/>
                </a:cubicBezTo>
                <a:cubicBezTo>
                  <a:pt x="4869538" y="3777564"/>
                  <a:pt x="4861945" y="3788828"/>
                  <a:pt x="4865741" y="3796338"/>
                </a:cubicBezTo>
                <a:cubicBezTo>
                  <a:pt x="4865741" y="3807602"/>
                  <a:pt x="4865741" y="3818866"/>
                  <a:pt x="4865741" y="3830130"/>
                </a:cubicBezTo>
                <a:cubicBezTo>
                  <a:pt x="4873334" y="3837640"/>
                  <a:pt x="4880927" y="3830130"/>
                  <a:pt x="4888520" y="3833885"/>
                </a:cubicBezTo>
                <a:cubicBezTo>
                  <a:pt x="4903706" y="3845149"/>
                  <a:pt x="4907502" y="3860168"/>
                  <a:pt x="4899909" y="3878942"/>
                </a:cubicBezTo>
                <a:cubicBezTo>
                  <a:pt x="4899909" y="3882696"/>
                  <a:pt x="4896113" y="3882696"/>
                  <a:pt x="4896113" y="3890206"/>
                </a:cubicBezTo>
                <a:cubicBezTo>
                  <a:pt x="4896113" y="3893961"/>
                  <a:pt x="4899909" y="3897715"/>
                  <a:pt x="4907502" y="3897715"/>
                </a:cubicBezTo>
                <a:cubicBezTo>
                  <a:pt x="4911299" y="3897715"/>
                  <a:pt x="4918892" y="3897715"/>
                  <a:pt x="4918892" y="3890206"/>
                </a:cubicBezTo>
                <a:cubicBezTo>
                  <a:pt x="4915095" y="3878942"/>
                  <a:pt x="4918892" y="3867677"/>
                  <a:pt x="4915095" y="3860168"/>
                </a:cubicBezTo>
                <a:cubicBezTo>
                  <a:pt x="4915095" y="3845149"/>
                  <a:pt x="4922688" y="3837640"/>
                  <a:pt x="4922688" y="3826375"/>
                </a:cubicBezTo>
                <a:cubicBezTo>
                  <a:pt x="4926485" y="3818866"/>
                  <a:pt x="4937874" y="3815111"/>
                  <a:pt x="4945467" y="3815111"/>
                </a:cubicBezTo>
                <a:cubicBezTo>
                  <a:pt x="4956856" y="3807602"/>
                  <a:pt x="4960653" y="3807602"/>
                  <a:pt x="4953060" y="3796338"/>
                </a:cubicBezTo>
                <a:cubicBezTo>
                  <a:pt x="4949263" y="3781319"/>
                  <a:pt x="4945467" y="3766300"/>
                  <a:pt x="4937874" y="3751281"/>
                </a:cubicBezTo>
                <a:cubicBezTo>
                  <a:pt x="4934077" y="3747526"/>
                  <a:pt x="4937874" y="3740017"/>
                  <a:pt x="4937874" y="3732507"/>
                </a:cubicBezTo>
                <a:cubicBezTo>
                  <a:pt x="4937874" y="3728753"/>
                  <a:pt x="4945467" y="3728753"/>
                  <a:pt x="4949263" y="3724998"/>
                </a:cubicBezTo>
                <a:cubicBezTo>
                  <a:pt x="4956856" y="3717488"/>
                  <a:pt x="4960653" y="3724998"/>
                  <a:pt x="4968246" y="3728753"/>
                </a:cubicBezTo>
                <a:cubicBezTo>
                  <a:pt x="4975839" y="3732507"/>
                  <a:pt x="4975839" y="3743772"/>
                  <a:pt x="4983432" y="3751281"/>
                </a:cubicBezTo>
                <a:cubicBezTo>
                  <a:pt x="4987228" y="3755036"/>
                  <a:pt x="4987228" y="3755036"/>
                  <a:pt x="4991024" y="3755036"/>
                </a:cubicBezTo>
                <a:cubicBezTo>
                  <a:pt x="4994821" y="3755036"/>
                  <a:pt x="4994821" y="3751281"/>
                  <a:pt x="4994821" y="3747526"/>
                </a:cubicBezTo>
                <a:cubicBezTo>
                  <a:pt x="4994821" y="3736262"/>
                  <a:pt x="4998617" y="3721243"/>
                  <a:pt x="4991024" y="3709979"/>
                </a:cubicBezTo>
                <a:cubicBezTo>
                  <a:pt x="4987228" y="3709979"/>
                  <a:pt x="4991024" y="3706224"/>
                  <a:pt x="4991024" y="3706224"/>
                </a:cubicBezTo>
                <a:cubicBezTo>
                  <a:pt x="4994821" y="3698715"/>
                  <a:pt x="4994821" y="3706224"/>
                  <a:pt x="4998617" y="3706224"/>
                </a:cubicBezTo>
                <a:cubicBezTo>
                  <a:pt x="5002414" y="3709979"/>
                  <a:pt x="5010007" y="3709979"/>
                  <a:pt x="5010007" y="3702470"/>
                </a:cubicBezTo>
                <a:cubicBezTo>
                  <a:pt x="5010007" y="3694960"/>
                  <a:pt x="5010007" y="3687451"/>
                  <a:pt x="5010007" y="3676187"/>
                </a:cubicBezTo>
                <a:cubicBezTo>
                  <a:pt x="5017600" y="3687451"/>
                  <a:pt x="5017600" y="3698715"/>
                  <a:pt x="5021396" y="3709979"/>
                </a:cubicBezTo>
                <a:cubicBezTo>
                  <a:pt x="5025193" y="3717488"/>
                  <a:pt x="5028989" y="3717488"/>
                  <a:pt x="5032786" y="3713734"/>
                </a:cubicBezTo>
                <a:cubicBezTo>
                  <a:pt x="5047971" y="3709979"/>
                  <a:pt x="5051768" y="3709979"/>
                  <a:pt x="5055564" y="3724998"/>
                </a:cubicBezTo>
                <a:cubicBezTo>
                  <a:pt x="5055564" y="3728753"/>
                  <a:pt x="5055564" y="3736262"/>
                  <a:pt x="5055564" y="3740017"/>
                </a:cubicBezTo>
                <a:cubicBezTo>
                  <a:pt x="5059361" y="3740017"/>
                  <a:pt x="5059361" y="3740017"/>
                  <a:pt x="5063158" y="3740017"/>
                </a:cubicBezTo>
                <a:cubicBezTo>
                  <a:pt x="5063158" y="3740017"/>
                  <a:pt x="5066954" y="3740017"/>
                  <a:pt x="5066954" y="3740017"/>
                </a:cubicBezTo>
                <a:cubicBezTo>
                  <a:pt x="5063158" y="3713734"/>
                  <a:pt x="5082140" y="3694960"/>
                  <a:pt x="5082140" y="3668677"/>
                </a:cubicBezTo>
                <a:cubicBezTo>
                  <a:pt x="5082140" y="3653658"/>
                  <a:pt x="5089733" y="3638639"/>
                  <a:pt x="5101122" y="3623620"/>
                </a:cubicBezTo>
                <a:cubicBezTo>
                  <a:pt x="5104918" y="3623620"/>
                  <a:pt x="5104918" y="3616110"/>
                  <a:pt x="5108715" y="3616110"/>
                </a:cubicBezTo>
                <a:cubicBezTo>
                  <a:pt x="5116308" y="3616110"/>
                  <a:pt x="5116308" y="3623620"/>
                  <a:pt x="5116308" y="3627375"/>
                </a:cubicBezTo>
                <a:cubicBezTo>
                  <a:pt x="5116308" y="3638639"/>
                  <a:pt x="5116308" y="3649903"/>
                  <a:pt x="5116308" y="3661168"/>
                </a:cubicBezTo>
                <a:cubicBezTo>
                  <a:pt x="5116308" y="3664922"/>
                  <a:pt x="5116308" y="3668677"/>
                  <a:pt x="5120104" y="3668677"/>
                </a:cubicBezTo>
                <a:cubicBezTo>
                  <a:pt x="5123901" y="3668677"/>
                  <a:pt x="5127697" y="3668677"/>
                  <a:pt x="5127697" y="3664922"/>
                </a:cubicBezTo>
                <a:cubicBezTo>
                  <a:pt x="5127697" y="3657413"/>
                  <a:pt x="5135290" y="3653658"/>
                  <a:pt x="5135290" y="3642394"/>
                </a:cubicBezTo>
                <a:cubicBezTo>
                  <a:pt x="5135290" y="3631129"/>
                  <a:pt x="5135290" y="3619865"/>
                  <a:pt x="5135290" y="3608601"/>
                </a:cubicBezTo>
                <a:cubicBezTo>
                  <a:pt x="5139087" y="3601092"/>
                  <a:pt x="5146680" y="3604846"/>
                  <a:pt x="5150476" y="3604846"/>
                </a:cubicBezTo>
                <a:cubicBezTo>
                  <a:pt x="5154272" y="3604846"/>
                  <a:pt x="5158069" y="3604846"/>
                  <a:pt x="5158069" y="3604846"/>
                </a:cubicBezTo>
                <a:cubicBezTo>
                  <a:pt x="5161866" y="3627375"/>
                  <a:pt x="5180848" y="3638639"/>
                  <a:pt x="5180848" y="3661168"/>
                </a:cubicBezTo>
                <a:cubicBezTo>
                  <a:pt x="5180848" y="3706224"/>
                  <a:pt x="5169458" y="3747526"/>
                  <a:pt x="5173255" y="3792583"/>
                </a:cubicBezTo>
                <a:cubicBezTo>
                  <a:pt x="5177051" y="3800092"/>
                  <a:pt x="5169458" y="3811357"/>
                  <a:pt x="5180848" y="3811357"/>
                </a:cubicBezTo>
                <a:cubicBezTo>
                  <a:pt x="5196034" y="3815111"/>
                  <a:pt x="5188441" y="3800092"/>
                  <a:pt x="5188441" y="3792583"/>
                </a:cubicBezTo>
                <a:cubicBezTo>
                  <a:pt x="5184644" y="3777564"/>
                  <a:pt x="5196034" y="3762545"/>
                  <a:pt x="5196034" y="3747526"/>
                </a:cubicBezTo>
                <a:cubicBezTo>
                  <a:pt x="5192237" y="3732507"/>
                  <a:pt x="5188441" y="3713734"/>
                  <a:pt x="5196034" y="3698715"/>
                </a:cubicBezTo>
                <a:cubicBezTo>
                  <a:pt x="5203627" y="3672432"/>
                  <a:pt x="5199830" y="3646149"/>
                  <a:pt x="5199830" y="3623620"/>
                </a:cubicBezTo>
                <a:cubicBezTo>
                  <a:pt x="5203627" y="3574809"/>
                  <a:pt x="5215016" y="3529752"/>
                  <a:pt x="5249185" y="3495959"/>
                </a:cubicBezTo>
                <a:cubicBezTo>
                  <a:pt x="5260573" y="3480940"/>
                  <a:pt x="5260573" y="3465922"/>
                  <a:pt x="5260573" y="3450903"/>
                </a:cubicBezTo>
                <a:cubicBezTo>
                  <a:pt x="5260573" y="3447148"/>
                  <a:pt x="5256777" y="3435884"/>
                  <a:pt x="5264370" y="3435884"/>
                </a:cubicBezTo>
                <a:cubicBezTo>
                  <a:pt x="5279556" y="3435884"/>
                  <a:pt x="5271963" y="3447148"/>
                  <a:pt x="5271963" y="3450903"/>
                </a:cubicBezTo>
                <a:cubicBezTo>
                  <a:pt x="5271963" y="3514733"/>
                  <a:pt x="5271963" y="3578563"/>
                  <a:pt x="5271963" y="3646149"/>
                </a:cubicBezTo>
                <a:cubicBezTo>
                  <a:pt x="5271963" y="3668677"/>
                  <a:pt x="5290945" y="3683696"/>
                  <a:pt x="5309928" y="3702470"/>
                </a:cubicBezTo>
                <a:cubicBezTo>
                  <a:pt x="5309928" y="3702470"/>
                  <a:pt x="5313724" y="3702470"/>
                  <a:pt x="5317520" y="3702470"/>
                </a:cubicBezTo>
                <a:cubicBezTo>
                  <a:pt x="5328910" y="3694960"/>
                  <a:pt x="5336503" y="3691205"/>
                  <a:pt x="5347892" y="3687451"/>
                </a:cubicBezTo>
                <a:cubicBezTo>
                  <a:pt x="5359282" y="3687451"/>
                  <a:pt x="5370671" y="3676187"/>
                  <a:pt x="5370671" y="3664922"/>
                </a:cubicBezTo>
                <a:cubicBezTo>
                  <a:pt x="5370671" y="3634884"/>
                  <a:pt x="5397246" y="3634884"/>
                  <a:pt x="5416229" y="3631129"/>
                </a:cubicBezTo>
                <a:cubicBezTo>
                  <a:pt x="5442804" y="3627375"/>
                  <a:pt x="5461786" y="3608601"/>
                  <a:pt x="5480768" y="3589827"/>
                </a:cubicBezTo>
                <a:cubicBezTo>
                  <a:pt x="5488361" y="3586073"/>
                  <a:pt x="5484565" y="3578563"/>
                  <a:pt x="5484565" y="3574809"/>
                </a:cubicBezTo>
                <a:cubicBezTo>
                  <a:pt x="5484565" y="3559790"/>
                  <a:pt x="5480768" y="3544771"/>
                  <a:pt x="5492158" y="3533507"/>
                </a:cubicBezTo>
                <a:cubicBezTo>
                  <a:pt x="5495954" y="3529752"/>
                  <a:pt x="5495954" y="3525997"/>
                  <a:pt x="5495954" y="3518488"/>
                </a:cubicBezTo>
                <a:cubicBezTo>
                  <a:pt x="5495954" y="3507223"/>
                  <a:pt x="5495954" y="3495959"/>
                  <a:pt x="5495954" y="3488450"/>
                </a:cubicBezTo>
                <a:cubicBezTo>
                  <a:pt x="5499751" y="3469676"/>
                  <a:pt x="5495954" y="3450903"/>
                  <a:pt x="5484565" y="3435884"/>
                </a:cubicBezTo>
                <a:cubicBezTo>
                  <a:pt x="5473176" y="3424620"/>
                  <a:pt x="5476972" y="3409601"/>
                  <a:pt x="5488361" y="3398336"/>
                </a:cubicBezTo>
                <a:lnTo>
                  <a:pt x="5498621" y="3376078"/>
                </a:lnTo>
                <a:lnTo>
                  <a:pt x="5499891" y="3377898"/>
                </a:lnTo>
                <a:cubicBezTo>
                  <a:pt x="5499891" y="3392922"/>
                  <a:pt x="5507598" y="3404189"/>
                  <a:pt x="5507598" y="3419213"/>
                </a:cubicBezTo>
                <a:cubicBezTo>
                  <a:pt x="5507598" y="3434236"/>
                  <a:pt x="5503744" y="3449260"/>
                  <a:pt x="5507598" y="3468039"/>
                </a:cubicBezTo>
                <a:cubicBezTo>
                  <a:pt x="5511451" y="3483062"/>
                  <a:pt x="5511451" y="3498086"/>
                  <a:pt x="5507598" y="3513109"/>
                </a:cubicBezTo>
                <a:cubicBezTo>
                  <a:pt x="5503744" y="3524377"/>
                  <a:pt x="5515304" y="3528133"/>
                  <a:pt x="5523011" y="3531888"/>
                </a:cubicBezTo>
                <a:cubicBezTo>
                  <a:pt x="5534572" y="3543156"/>
                  <a:pt x="5542278" y="3539400"/>
                  <a:pt x="5542278" y="3524377"/>
                </a:cubicBezTo>
                <a:cubicBezTo>
                  <a:pt x="5542278" y="3520621"/>
                  <a:pt x="5542278" y="3513109"/>
                  <a:pt x="5542278" y="3505598"/>
                </a:cubicBezTo>
                <a:cubicBezTo>
                  <a:pt x="5546132" y="3498086"/>
                  <a:pt x="5546132" y="3486818"/>
                  <a:pt x="5553839" y="3486818"/>
                </a:cubicBezTo>
                <a:cubicBezTo>
                  <a:pt x="5573106" y="3486818"/>
                  <a:pt x="5573106" y="3475550"/>
                  <a:pt x="5573106" y="3464283"/>
                </a:cubicBezTo>
                <a:cubicBezTo>
                  <a:pt x="5573106" y="3449260"/>
                  <a:pt x="5573106" y="3437992"/>
                  <a:pt x="5584666" y="3430480"/>
                </a:cubicBezTo>
                <a:cubicBezTo>
                  <a:pt x="5592373" y="3422969"/>
                  <a:pt x="5592373" y="3407945"/>
                  <a:pt x="5584666" y="3396677"/>
                </a:cubicBezTo>
                <a:cubicBezTo>
                  <a:pt x="5573106" y="3381654"/>
                  <a:pt x="5580813" y="3362875"/>
                  <a:pt x="5580813" y="3344096"/>
                </a:cubicBezTo>
                <a:cubicBezTo>
                  <a:pt x="5580813" y="3340340"/>
                  <a:pt x="5584666" y="3340340"/>
                  <a:pt x="5584666" y="3336584"/>
                </a:cubicBezTo>
                <a:cubicBezTo>
                  <a:pt x="5592373" y="3332828"/>
                  <a:pt x="5596227" y="3336584"/>
                  <a:pt x="5596227" y="3340340"/>
                </a:cubicBezTo>
                <a:cubicBezTo>
                  <a:pt x="5596227" y="3351607"/>
                  <a:pt x="5596227" y="3359119"/>
                  <a:pt x="5603933" y="3362875"/>
                </a:cubicBezTo>
                <a:cubicBezTo>
                  <a:pt x="5615494" y="3374142"/>
                  <a:pt x="5623200" y="3370386"/>
                  <a:pt x="5630907" y="3370386"/>
                </a:cubicBezTo>
                <a:cubicBezTo>
                  <a:pt x="5630907" y="3359119"/>
                  <a:pt x="5634761" y="3347852"/>
                  <a:pt x="5634761" y="3332828"/>
                </a:cubicBezTo>
                <a:cubicBezTo>
                  <a:pt x="5638614" y="3340340"/>
                  <a:pt x="5638614" y="3344096"/>
                  <a:pt x="5638614" y="3347852"/>
                </a:cubicBezTo>
                <a:cubicBezTo>
                  <a:pt x="5638614" y="3359119"/>
                  <a:pt x="5642468" y="3370386"/>
                  <a:pt x="5638614" y="3381654"/>
                </a:cubicBezTo>
                <a:cubicBezTo>
                  <a:pt x="5634761" y="3396677"/>
                  <a:pt x="5646321" y="3400434"/>
                  <a:pt x="5650174" y="3415457"/>
                </a:cubicBezTo>
                <a:cubicBezTo>
                  <a:pt x="5654028" y="3430480"/>
                  <a:pt x="5657881" y="3430480"/>
                  <a:pt x="5673295" y="3422969"/>
                </a:cubicBezTo>
                <a:cubicBezTo>
                  <a:pt x="5684855" y="3419213"/>
                  <a:pt x="5688709" y="3411701"/>
                  <a:pt x="5684855" y="3404189"/>
                </a:cubicBezTo>
                <a:cubicBezTo>
                  <a:pt x="5677148" y="3392922"/>
                  <a:pt x="5681002" y="3381654"/>
                  <a:pt x="5681002" y="3374142"/>
                </a:cubicBezTo>
                <a:cubicBezTo>
                  <a:pt x="5677148" y="3351607"/>
                  <a:pt x="5684855" y="3332828"/>
                  <a:pt x="5673295" y="3310293"/>
                </a:cubicBezTo>
                <a:cubicBezTo>
                  <a:pt x="5673295" y="3310293"/>
                  <a:pt x="5673295" y="3306537"/>
                  <a:pt x="5677148" y="3302781"/>
                </a:cubicBezTo>
                <a:cubicBezTo>
                  <a:pt x="5684855" y="3284002"/>
                  <a:pt x="5684855" y="3268978"/>
                  <a:pt x="5684855" y="3250199"/>
                </a:cubicBezTo>
                <a:cubicBezTo>
                  <a:pt x="5688709" y="3223908"/>
                  <a:pt x="5696415" y="3197617"/>
                  <a:pt x="5692562" y="3171326"/>
                </a:cubicBezTo>
                <a:cubicBezTo>
                  <a:pt x="5692562" y="3171326"/>
                  <a:pt x="5692562" y="3167570"/>
                  <a:pt x="5692562" y="3167570"/>
                </a:cubicBezTo>
                <a:cubicBezTo>
                  <a:pt x="5696415" y="3167570"/>
                  <a:pt x="5696415" y="3167570"/>
                  <a:pt x="5696415" y="3167570"/>
                </a:cubicBezTo>
                <a:cubicBezTo>
                  <a:pt x="5700269" y="3167570"/>
                  <a:pt x="5704122" y="3167570"/>
                  <a:pt x="5704122" y="3171326"/>
                </a:cubicBezTo>
                <a:cubicBezTo>
                  <a:pt x="5704122" y="3175082"/>
                  <a:pt x="5704122" y="3178838"/>
                  <a:pt x="5704122" y="3182594"/>
                </a:cubicBezTo>
                <a:cubicBezTo>
                  <a:pt x="5704122" y="3205129"/>
                  <a:pt x="5704122" y="3227664"/>
                  <a:pt x="5704122" y="3250199"/>
                </a:cubicBezTo>
                <a:cubicBezTo>
                  <a:pt x="5704122" y="3253955"/>
                  <a:pt x="5704122" y="3261467"/>
                  <a:pt x="5711829" y="3261467"/>
                </a:cubicBezTo>
                <a:cubicBezTo>
                  <a:pt x="5727243" y="3257711"/>
                  <a:pt x="5727243" y="3272734"/>
                  <a:pt x="5727243" y="3280246"/>
                </a:cubicBezTo>
                <a:cubicBezTo>
                  <a:pt x="5727243" y="3295269"/>
                  <a:pt x="5727243" y="3310293"/>
                  <a:pt x="5727243" y="3325316"/>
                </a:cubicBezTo>
                <a:cubicBezTo>
                  <a:pt x="5727243" y="3336584"/>
                  <a:pt x="5731096" y="3347852"/>
                  <a:pt x="5734950" y="3359119"/>
                </a:cubicBezTo>
                <a:lnTo>
                  <a:pt x="5739909" y="3351064"/>
                </a:lnTo>
                <a:lnTo>
                  <a:pt x="5745618" y="3366421"/>
                </a:lnTo>
                <a:cubicBezTo>
                  <a:pt x="5748940" y="3377685"/>
                  <a:pt x="5752736" y="3388949"/>
                  <a:pt x="5760329" y="3398336"/>
                </a:cubicBezTo>
                <a:cubicBezTo>
                  <a:pt x="5771718" y="3409601"/>
                  <a:pt x="5775515" y="3424620"/>
                  <a:pt x="5764126" y="3435884"/>
                </a:cubicBezTo>
                <a:cubicBezTo>
                  <a:pt x="5752736" y="3450903"/>
                  <a:pt x="5748940" y="3469676"/>
                  <a:pt x="5752736" y="3488450"/>
                </a:cubicBezTo>
                <a:cubicBezTo>
                  <a:pt x="5752736" y="3495959"/>
                  <a:pt x="5752736" y="3507223"/>
                  <a:pt x="5752736" y="3518488"/>
                </a:cubicBezTo>
                <a:cubicBezTo>
                  <a:pt x="5752736" y="3525997"/>
                  <a:pt x="5752736" y="3529752"/>
                  <a:pt x="5756533" y="3533507"/>
                </a:cubicBezTo>
                <a:cubicBezTo>
                  <a:pt x="5767922" y="3544771"/>
                  <a:pt x="5764126" y="3559790"/>
                  <a:pt x="5764126" y="3574809"/>
                </a:cubicBezTo>
                <a:cubicBezTo>
                  <a:pt x="5764126" y="3578563"/>
                  <a:pt x="5760329" y="3586073"/>
                  <a:pt x="5767922" y="3589827"/>
                </a:cubicBezTo>
                <a:cubicBezTo>
                  <a:pt x="5786904" y="3608601"/>
                  <a:pt x="5805887" y="3627375"/>
                  <a:pt x="5832462" y="3631129"/>
                </a:cubicBezTo>
                <a:cubicBezTo>
                  <a:pt x="5851444" y="3634884"/>
                  <a:pt x="5878019" y="3634884"/>
                  <a:pt x="5878019" y="3664922"/>
                </a:cubicBezTo>
                <a:cubicBezTo>
                  <a:pt x="5878019" y="3676187"/>
                  <a:pt x="5889409" y="3687451"/>
                  <a:pt x="5900798" y="3687451"/>
                </a:cubicBezTo>
                <a:cubicBezTo>
                  <a:pt x="5912188" y="3691205"/>
                  <a:pt x="5919781" y="3694960"/>
                  <a:pt x="5931170" y="3702470"/>
                </a:cubicBezTo>
                <a:cubicBezTo>
                  <a:pt x="5934966" y="3702470"/>
                  <a:pt x="5938763" y="3702470"/>
                  <a:pt x="5938763" y="3702470"/>
                </a:cubicBezTo>
                <a:cubicBezTo>
                  <a:pt x="5957745" y="3683696"/>
                  <a:pt x="5976728" y="3668677"/>
                  <a:pt x="5976728" y="3646149"/>
                </a:cubicBezTo>
                <a:cubicBezTo>
                  <a:pt x="5976728" y="3578563"/>
                  <a:pt x="5976728" y="3514733"/>
                  <a:pt x="5976728" y="3450903"/>
                </a:cubicBezTo>
                <a:cubicBezTo>
                  <a:pt x="5976728" y="3447148"/>
                  <a:pt x="5969135" y="3435884"/>
                  <a:pt x="5984321" y="3435884"/>
                </a:cubicBezTo>
                <a:cubicBezTo>
                  <a:pt x="5991913" y="3435884"/>
                  <a:pt x="5988117" y="3447148"/>
                  <a:pt x="5988117" y="3450903"/>
                </a:cubicBezTo>
                <a:cubicBezTo>
                  <a:pt x="5988117" y="3465922"/>
                  <a:pt x="5988117" y="3480940"/>
                  <a:pt x="5999506" y="3495959"/>
                </a:cubicBezTo>
                <a:cubicBezTo>
                  <a:pt x="6033675" y="3529752"/>
                  <a:pt x="6045064" y="3574809"/>
                  <a:pt x="6048861" y="3623620"/>
                </a:cubicBezTo>
                <a:cubicBezTo>
                  <a:pt x="6048861" y="3646149"/>
                  <a:pt x="6045064" y="3672432"/>
                  <a:pt x="6052657" y="3698715"/>
                </a:cubicBezTo>
                <a:cubicBezTo>
                  <a:pt x="6060250" y="3713734"/>
                  <a:pt x="6056453" y="3732507"/>
                  <a:pt x="6052657" y="3747526"/>
                </a:cubicBezTo>
                <a:cubicBezTo>
                  <a:pt x="6052657" y="3762545"/>
                  <a:pt x="6064046" y="3777564"/>
                  <a:pt x="6060250" y="3792583"/>
                </a:cubicBezTo>
                <a:cubicBezTo>
                  <a:pt x="6060250" y="3800092"/>
                  <a:pt x="6052657" y="3815111"/>
                  <a:pt x="6067843" y="3811357"/>
                </a:cubicBezTo>
                <a:cubicBezTo>
                  <a:pt x="6079232" y="3811357"/>
                  <a:pt x="6071639" y="3800092"/>
                  <a:pt x="6075436" y="3792583"/>
                </a:cubicBezTo>
                <a:cubicBezTo>
                  <a:pt x="6079232" y="3747526"/>
                  <a:pt x="6067843" y="3706224"/>
                  <a:pt x="6067843" y="3661168"/>
                </a:cubicBezTo>
                <a:cubicBezTo>
                  <a:pt x="6067843" y="3638639"/>
                  <a:pt x="6086825" y="3627375"/>
                  <a:pt x="6090622" y="3604846"/>
                </a:cubicBezTo>
                <a:cubicBezTo>
                  <a:pt x="6090622" y="3604846"/>
                  <a:pt x="6094418" y="3604846"/>
                  <a:pt x="6098214" y="3604846"/>
                </a:cubicBezTo>
                <a:cubicBezTo>
                  <a:pt x="6102011" y="3604846"/>
                  <a:pt x="6109604" y="3601092"/>
                  <a:pt x="6113400" y="3608601"/>
                </a:cubicBezTo>
                <a:cubicBezTo>
                  <a:pt x="6113400" y="3619865"/>
                  <a:pt x="6113400" y="3631129"/>
                  <a:pt x="6113400" y="3642394"/>
                </a:cubicBezTo>
                <a:cubicBezTo>
                  <a:pt x="6113400" y="3653658"/>
                  <a:pt x="6120993" y="3657413"/>
                  <a:pt x="6120993" y="3664922"/>
                </a:cubicBezTo>
                <a:cubicBezTo>
                  <a:pt x="6120993" y="3668677"/>
                  <a:pt x="6124790" y="3668677"/>
                  <a:pt x="6128586" y="3668677"/>
                </a:cubicBezTo>
                <a:cubicBezTo>
                  <a:pt x="6132383" y="3668677"/>
                  <a:pt x="6132383" y="3664922"/>
                  <a:pt x="6132383" y="3661168"/>
                </a:cubicBezTo>
                <a:cubicBezTo>
                  <a:pt x="6132383" y="3649903"/>
                  <a:pt x="6132383" y="3638639"/>
                  <a:pt x="6132383" y="3627375"/>
                </a:cubicBezTo>
                <a:cubicBezTo>
                  <a:pt x="6132383" y="3623620"/>
                  <a:pt x="6132383" y="3616110"/>
                  <a:pt x="6139976" y="3616110"/>
                </a:cubicBezTo>
                <a:cubicBezTo>
                  <a:pt x="6143772" y="3616110"/>
                  <a:pt x="6143772" y="3623620"/>
                  <a:pt x="6147569" y="3623620"/>
                </a:cubicBezTo>
                <a:cubicBezTo>
                  <a:pt x="6158958" y="3638639"/>
                  <a:pt x="6166551" y="3653658"/>
                  <a:pt x="6166551" y="3668677"/>
                </a:cubicBezTo>
                <a:cubicBezTo>
                  <a:pt x="6166551" y="3694960"/>
                  <a:pt x="6185533" y="3713734"/>
                  <a:pt x="6181737" y="3740017"/>
                </a:cubicBezTo>
                <a:cubicBezTo>
                  <a:pt x="6181737" y="3740017"/>
                  <a:pt x="6185533" y="3740017"/>
                  <a:pt x="6185533" y="3740017"/>
                </a:cubicBezTo>
                <a:cubicBezTo>
                  <a:pt x="6189330" y="3740017"/>
                  <a:pt x="6189330" y="3740017"/>
                  <a:pt x="6193126" y="3740017"/>
                </a:cubicBezTo>
                <a:cubicBezTo>
                  <a:pt x="6193126" y="3736262"/>
                  <a:pt x="6193126" y="3728753"/>
                  <a:pt x="6193126" y="3724998"/>
                </a:cubicBezTo>
                <a:cubicBezTo>
                  <a:pt x="6196923" y="3709979"/>
                  <a:pt x="6200719" y="3709979"/>
                  <a:pt x="6215905" y="3713734"/>
                </a:cubicBezTo>
                <a:cubicBezTo>
                  <a:pt x="6219701" y="3717488"/>
                  <a:pt x="6223498" y="3717488"/>
                  <a:pt x="6227294" y="3709979"/>
                </a:cubicBezTo>
                <a:cubicBezTo>
                  <a:pt x="6231091" y="3698715"/>
                  <a:pt x="6231091" y="3687451"/>
                  <a:pt x="6238684" y="3676187"/>
                </a:cubicBezTo>
                <a:cubicBezTo>
                  <a:pt x="6238684" y="3687451"/>
                  <a:pt x="6238684" y="3694960"/>
                  <a:pt x="6238684" y="3702470"/>
                </a:cubicBezTo>
                <a:cubicBezTo>
                  <a:pt x="6238684" y="3709979"/>
                  <a:pt x="6246277" y="3709979"/>
                  <a:pt x="6250073" y="3706224"/>
                </a:cubicBezTo>
                <a:cubicBezTo>
                  <a:pt x="6253870" y="3706224"/>
                  <a:pt x="6253870" y="3698715"/>
                  <a:pt x="6257666" y="3706224"/>
                </a:cubicBezTo>
                <a:cubicBezTo>
                  <a:pt x="6257666" y="3706224"/>
                  <a:pt x="6261462" y="3709979"/>
                  <a:pt x="6257666" y="3709979"/>
                </a:cubicBezTo>
                <a:cubicBezTo>
                  <a:pt x="6250073" y="3721243"/>
                  <a:pt x="6253870" y="3736262"/>
                  <a:pt x="6253870" y="3747526"/>
                </a:cubicBezTo>
                <a:cubicBezTo>
                  <a:pt x="6253870" y="3751281"/>
                  <a:pt x="6253870" y="3755036"/>
                  <a:pt x="6257666" y="3755036"/>
                </a:cubicBezTo>
                <a:cubicBezTo>
                  <a:pt x="6261462" y="3755036"/>
                  <a:pt x="6261462" y="3755036"/>
                  <a:pt x="6265259" y="3751281"/>
                </a:cubicBezTo>
                <a:cubicBezTo>
                  <a:pt x="6272852" y="3743772"/>
                  <a:pt x="6272852" y="3732507"/>
                  <a:pt x="6280445" y="3728753"/>
                </a:cubicBezTo>
                <a:cubicBezTo>
                  <a:pt x="6288038" y="3724998"/>
                  <a:pt x="6291834" y="3717488"/>
                  <a:pt x="6299427" y="3724998"/>
                </a:cubicBezTo>
                <a:cubicBezTo>
                  <a:pt x="6303224" y="3728753"/>
                  <a:pt x="6310816" y="3728753"/>
                  <a:pt x="6310816" y="3732507"/>
                </a:cubicBezTo>
                <a:cubicBezTo>
                  <a:pt x="6310816" y="3740017"/>
                  <a:pt x="6314613" y="3747526"/>
                  <a:pt x="6310816" y="3751281"/>
                </a:cubicBezTo>
                <a:cubicBezTo>
                  <a:pt x="6303224" y="3766300"/>
                  <a:pt x="6299427" y="3781319"/>
                  <a:pt x="6295631" y="3796338"/>
                </a:cubicBezTo>
                <a:cubicBezTo>
                  <a:pt x="6288038" y="3807602"/>
                  <a:pt x="6291834" y="3807602"/>
                  <a:pt x="6303224" y="3815111"/>
                </a:cubicBezTo>
                <a:cubicBezTo>
                  <a:pt x="6310816" y="3815111"/>
                  <a:pt x="6322206" y="3818866"/>
                  <a:pt x="6326002" y="3826375"/>
                </a:cubicBezTo>
                <a:cubicBezTo>
                  <a:pt x="6326002" y="3837640"/>
                  <a:pt x="6333595" y="3845149"/>
                  <a:pt x="6333595" y="3860168"/>
                </a:cubicBezTo>
                <a:cubicBezTo>
                  <a:pt x="6329799" y="3867677"/>
                  <a:pt x="6333595" y="3878942"/>
                  <a:pt x="6329799" y="3890206"/>
                </a:cubicBezTo>
                <a:cubicBezTo>
                  <a:pt x="6329799" y="3897715"/>
                  <a:pt x="6337392" y="3897715"/>
                  <a:pt x="6341188" y="3897715"/>
                </a:cubicBezTo>
                <a:cubicBezTo>
                  <a:pt x="6348781" y="3897715"/>
                  <a:pt x="6352578" y="3893961"/>
                  <a:pt x="6352578" y="3890206"/>
                </a:cubicBezTo>
                <a:cubicBezTo>
                  <a:pt x="6352578" y="3882696"/>
                  <a:pt x="6348781" y="3882696"/>
                  <a:pt x="6348781" y="3878942"/>
                </a:cubicBezTo>
                <a:cubicBezTo>
                  <a:pt x="6341188" y="3860168"/>
                  <a:pt x="6344985" y="3845149"/>
                  <a:pt x="6360171" y="3833885"/>
                </a:cubicBezTo>
                <a:cubicBezTo>
                  <a:pt x="6367763" y="3830130"/>
                  <a:pt x="6375356" y="3837640"/>
                  <a:pt x="6382949" y="3830130"/>
                </a:cubicBezTo>
                <a:cubicBezTo>
                  <a:pt x="6382949" y="3818866"/>
                  <a:pt x="6382949" y="3807602"/>
                  <a:pt x="6382949" y="3796338"/>
                </a:cubicBezTo>
                <a:cubicBezTo>
                  <a:pt x="6386746" y="3788828"/>
                  <a:pt x="6379153" y="3777564"/>
                  <a:pt x="6386746" y="3766300"/>
                </a:cubicBezTo>
                <a:cubicBezTo>
                  <a:pt x="6398135" y="3755036"/>
                  <a:pt x="6382949" y="3751281"/>
                  <a:pt x="6382949" y="3740017"/>
                </a:cubicBezTo>
                <a:cubicBezTo>
                  <a:pt x="6386746" y="3706224"/>
                  <a:pt x="6375356" y="3676187"/>
                  <a:pt x="6379153" y="3646149"/>
                </a:cubicBezTo>
                <a:cubicBezTo>
                  <a:pt x="6379153" y="3631129"/>
                  <a:pt x="6379153" y="3619865"/>
                  <a:pt x="6379153" y="3604846"/>
                </a:cubicBezTo>
                <a:cubicBezTo>
                  <a:pt x="6379153" y="3582318"/>
                  <a:pt x="6379153" y="3563544"/>
                  <a:pt x="6360171" y="3541016"/>
                </a:cubicBezTo>
                <a:cubicBezTo>
                  <a:pt x="6363967" y="3537261"/>
                  <a:pt x="6371560" y="3537261"/>
                  <a:pt x="6371560" y="3533507"/>
                </a:cubicBezTo>
                <a:cubicBezTo>
                  <a:pt x="6390542" y="3518488"/>
                  <a:pt x="6390542" y="3514733"/>
                  <a:pt x="6375356" y="3492205"/>
                </a:cubicBezTo>
                <a:cubicBezTo>
                  <a:pt x="6367763" y="3484695"/>
                  <a:pt x="6360171" y="3473431"/>
                  <a:pt x="6360171" y="3462167"/>
                </a:cubicBezTo>
                <a:cubicBezTo>
                  <a:pt x="6356374" y="3450903"/>
                  <a:pt x="6348781" y="3443393"/>
                  <a:pt x="6352578" y="3435884"/>
                </a:cubicBezTo>
                <a:cubicBezTo>
                  <a:pt x="6360171" y="3417110"/>
                  <a:pt x="6360171" y="3394582"/>
                  <a:pt x="6382949" y="3383318"/>
                </a:cubicBezTo>
                <a:cubicBezTo>
                  <a:pt x="6394339" y="3375808"/>
                  <a:pt x="6401932" y="3364544"/>
                  <a:pt x="6398135" y="3353280"/>
                </a:cubicBezTo>
                <a:cubicBezTo>
                  <a:pt x="6390542" y="3345770"/>
                  <a:pt x="6390542" y="3338261"/>
                  <a:pt x="6390542" y="3330751"/>
                </a:cubicBezTo>
                <a:cubicBezTo>
                  <a:pt x="6390542" y="3319487"/>
                  <a:pt x="6386746" y="3311978"/>
                  <a:pt x="6379153" y="3311978"/>
                </a:cubicBezTo>
                <a:cubicBezTo>
                  <a:pt x="6371560" y="3308223"/>
                  <a:pt x="6367763" y="3304468"/>
                  <a:pt x="6360171" y="3304468"/>
                </a:cubicBezTo>
                <a:cubicBezTo>
                  <a:pt x="6344985" y="3296959"/>
                  <a:pt x="6348781" y="3281940"/>
                  <a:pt x="6360171" y="3274431"/>
                </a:cubicBezTo>
                <a:cubicBezTo>
                  <a:pt x="6367763" y="3270676"/>
                  <a:pt x="6379153" y="3266921"/>
                  <a:pt x="6379153" y="3259412"/>
                </a:cubicBezTo>
                <a:cubicBezTo>
                  <a:pt x="6379153" y="3248148"/>
                  <a:pt x="6379153" y="3240638"/>
                  <a:pt x="6375356" y="3233129"/>
                </a:cubicBezTo>
                <a:cubicBezTo>
                  <a:pt x="6367763" y="3221864"/>
                  <a:pt x="6375356" y="3203091"/>
                  <a:pt x="6363967" y="3191827"/>
                </a:cubicBezTo>
                <a:cubicBezTo>
                  <a:pt x="6363967" y="3188072"/>
                  <a:pt x="6363967" y="3184317"/>
                  <a:pt x="6367763" y="3180562"/>
                </a:cubicBezTo>
                <a:cubicBezTo>
                  <a:pt x="6375356" y="3169298"/>
                  <a:pt x="6382949" y="3165544"/>
                  <a:pt x="6394339" y="3165544"/>
                </a:cubicBezTo>
                <a:cubicBezTo>
                  <a:pt x="6398135" y="3165544"/>
                  <a:pt x="6405728" y="3161789"/>
                  <a:pt x="6401932" y="3154279"/>
                </a:cubicBezTo>
                <a:cubicBezTo>
                  <a:pt x="6386746" y="3139261"/>
                  <a:pt x="6379153" y="3120487"/>
                  <a:pt x="6371560" y="3101713"/>
                </a:cubicBezTo>
                <a:cubicBezTo>
                  <a:pt x="6371560" y="3097959"/>
                  <a:pt x="6367763" y="3094204"/>
                  <a:pt x="6363967" y="3094204"/>
                </a:cubicBezTo>
                <a:cubicBezTo>
                  <a:pt x="6360171" y="3094204"/>
                  <a:pt x="6360171" y="3097959"/>
                  <a:pt x="6356374" y="3101713"/>
                </a:cubicBezTo>
                <a:cubicBezTo>
                  <a:pt x="6356374" y="3116732"/>
                  <a:pt x="6341188" y="3135506"/>
                  <a:pt x="6352578" y="3154279"/>
                </a:cubicBezTo>
                <a:cubicBezTo>
                  <a:pt x="6352578" y="3158034"/>
                  <a:pt x="6352578" y="3165544"/>
                  <a:pt x="6348781" y="3165544"/>
                </a:cubicBezTo>
                <a:cubicBezTo>
                  <a:pt x="6337392" y="3165544"/>
                  <a:pt x="6337392" y="3176808"/>
                  <a:pt x="6337392" y="3184317"/>
                </a:cubicBezTo>
                <a:cubicBezTo>
                  <a:pt x="6337392" y="3191827"/>
                  <a:pt x="6329799" y="3195581"/>
                  <a:pt x="6322206" y="3191827"/>
                </a:cubicBezTo>
                <a:cubicBezTo>
                  <a:pt x="6318409" y="3191827"/>
                  <a:pt x="6314613" y="3184317"/>
                  <a:pt x="6307020" y="3180562"/>
                </a:cubicBezTo>
                <a:cubicBezTo>
                  <a:pt x="6307020" y="3188072"/>
                  <a:pt x="6303224" y="3191827"/>
                  <a:pt x="6307020" y="3195581"/>
                </a:cubicBezTo>
                <a:cubicBezTo>
                  <a:pt x="6314613" y="3203091"/>
                  <a:pt x="6310816" y="3214355"/>
                  <a:pt x="6310816" y="3221864"/>
                </a:cubicBezTo>
                <a:cubicBezTo>
                  <a:pt x="6314613" y="3233129"/>
                  <a:pt x="6303224" y="3240638"/>
                  <a:pt x="6307020" y="3251902"/>
                </a:cubicBezTo>
                <a:cubicBezTo>
                  <a:pt x="6310816" y="3266921"/>
                  <a:pt x="6295631" y="3263166"/>
                  <a:pt x="6288038" y="3270676"/>
                </a:cubicBezTo>
                <a:cubicBezTo>
                  <a:pt x="6284241" y="3274431"/>
                  <a:pt x="6284241" y="3281940"/>
                  <a:pt x="6284241" y="3285695"/>
                </a:cubicBezTo>
                <a:cubicBezTo>
                  <a:pt x="6284241" y="3304468"/>
                  <a:pt x="6284241" y="3323242"/>
                  <a:pt x="6284241" y="3345770"/>
                </a:cubicBezTo>
                <a:cubicBezTo>
                  <a:pt x="6284241" y="3364544"/>
                  <a:pt x="6284241" y="3387072"/>
                  <a:pt x="6284241" y="3409601"/>
                </a:cubicBezTo>
                <a:cubicBezTo>
                  <a:pt x="6284241" y="3409601"/>
                  <a:pt x="6280445" y="3409601"/>
                  <a:pt x="6280445" y="3409601"/>
                </a:cubicBezTo>
                <a:cubicBezTo>
                  <a:pt x="6280445" y="3390827"/>
                  <a:pt x="6280445" y="3368299"/>
                  <a:pt x="6276648" y="3345770"/>
                </a:cubicBezTo>
                <a:cubicBezTo>
                  <a:pt x="6272852" y="3353280"/>
                  <a:pt x="6265259" y="3357035"/>
                  <a:pt x="6265259" y="3360789"/>
                </a:cubicBezTo>
                <a:cubicBezTo>
                  <a:pt x="6261462" y="3398336"/>
                  <a:pt x="6250073" y="3435884"/>
                  <a:pt x="6253870" y="3473431"/>
                </a:cubicBezTo>
                <a:cubicBezTo>
                  <a:pt x="6253870" y="3480940"/>
                  <a:pt x="6253870" y="3488450"/>
                  <a:pt x="6253870" y="3495959"/>
                </a:cubicBezTo>
                <a:cubicBezTo>
                  <a:pt x="6253870" y="3518488"/>
                  <a:pt x="6246277" y="3533507"/>
                  <a:pt x="6231091" y="3544771"/>
                </a:cubicBezTo>
                <a:cubicBezTo>
                  <a:pt x="6231091" y="3556035"/>
                  <a:pt x="6231091" y="3567299"/>
                  <a:pt x="6231091" y="3578563"/>
                </a:cubicBezTo>
                <a:cubicBezTo>
                  <a:pt x="6231091" y="3586073"/>
                  <a:pt x="6227294" y="3586073"/>
                  <a:pt x="6223498" y="3589827"/>
                </a:cubicBezTo>
                <a:cubicBezTo>
                  <a:pt x="6219701" y="3593582"/>
                  <a:pt x="6215905" y="3589827"/>
                  <a:pt x="6212108" y="3586073"/>
                </a:cubicBezTo>
                <a:cubicBezTo>
                  <a:pt x="6196923" y="3574809"/>
                  <a:pt x="6196923" y="3574809"/>
                  <a:pt x="6208312" y="3559790"/>
                </a:cubicBezTo>
                <a:cubicBezTo>
                  <a:pt x="6212108" y="3556035"/>
                  <a:pt x="6223498" y="3544771"/>
                  <a:pt x="6227294" y="3544771"/>
                </a:cubicBezTo>
                <a:cubicBezTo>
                  <a:pt x="6219701" y="3529752"/>
                  <a:pt x="6231091" y="3518488"/>
                  <a:pt x="6231091" y="3507223"/>
                </a:cubicBezTo>
                <a:cubicBezTo>
                  <a:pt x="6223498" y="3492205"/>
                  <a:pt x="6223498" y="3473431"/>
                  <a:pt x="6231091" y="3462167"/>
                </a:cubicBezTo>
                <a:cubicBezTo>
                  <a:pt x="6231091" y="3454657"/>
                  <a:pt x="6234887" y="3450903"/>
                  <a:pt x="6231091" y="3443393"/>
                </a:cubicBezTo>
                <a:cubicBezTo>
                  <a:pt x="6231091" y="3435884"/>
                  <a:pt x="6234887" y="3428374"/>
                  <a:pt x="6227294" y="3417110"/>
                </a:cubicBezTo>
                <a:cubicBezTo>
                  <a:pt x="6223498" y="3409601"/>
                  <a:pt x="6234887" y="3398336"/>
                  <a:pt x="6231091" y="3390827"/>
                </a:cubicBezTo>
                <a:cubicBezTo>
                  <a:pt x="6223498" y="3387072"/>
                  <a:pt x="6227294" y="3379563"/>
                  <a:pt x="6227294" y="3375808"/>
                </a:cubicBezTo>
                <a:cubicBezTo>
                  <a:pt x="6227294" y="3368299"/>
                  <a:pt x="6234887" y="3372053"/>
                  <a:pt x="6238684" y="3368299"/>
                </a:cubicBezTo>
                <a:cubicBezTo>
                  <a:pt x="6238684" y="3364544"/>
                  <a:pt x="6238684" y="3357035"/>
                  <a:pt x="6238684" y="3349525"/>
                </a:cubicBezTo>
                <a:cubicBezTo>
                  <a:pt x="6234887" y="3349525"/>
                  <a:pt x="6231091" y="3345770"/>
                  <a:pt x="6231091" y="3342016"/>
                </a:cubicBezTo>
                <a:cubicBezTo>
                  <a:pt x="6234887" y="3334506"/>
                  <a:pt x="6242480" y="3338261"/>
                  <a:pt x="6246277" y="3338261"/>
                </a:cubicBezTo>
                <a:cubicBezTo>
                  <a:pt x="6246277" y="3330751"/>
                  <a:pt x="6246277" y="3323242"/>
                  <a:pt x="6246277" y="3315733"/>
                </a:cubicBezTo>
                <a:cubicBezTo>
                  <a:pt x="6238684" y="3319487"/>
                  <a:pt x="6238684" y="3311978"/>
                  <a:pt x="6238684" y="3308223"/>
                </a:cubicBezTo>
                <a:cubicBezTo>
                  <a:pt x="6242480" y="3300714"/>
                  <a:pt x="6246277" y="3304468"/>
                  <a:pt x="6253870" y="3304468"/>
                </a:cubicBezTo>
                <a:cubicBezTo>
                  <a:pt x="6253870" y="3285695"/>
                  <a:pt x="6246277" y="3263166"/>
                  <a:pt x="6257666" y="3244393"/>
                </a:cubicBezTo>
                <a:cubicBezTo>
                  <a:pt x="6261462" y="3240638"/>
                  <a:pt x="6261462" y="3236883"/>
                  <a:pt x="6257666" y="3233129"/>
                </a:cubicBezTo>
                <a:cubicBezTo>
                  <a:pt x="6250073" y="3229374"/>
                  <a:pt x="6250073" y="3221864"/>
                  <a:pt x="6253870" y="3218110"/>
                </a:cubicBezTo>
                <a:cubicBezTo>
                  <a:pt x="6253870" y="3206846"/>
                  <a:pt x="6250073" y="3191827"/>
                  <a:pt x="6246277" y="3184317"/>
                </a:cubicBezTo>
                <a:cubicBezTo>
                  <a:pt x="6238684" y="3173053"/>
                  <a:pt x="6238684" y="3161789"/>
                  <a:pt x="6246277" y="3150525"/>
                </a:cubicBezTo>
                <a:cubicBezTo>
                  <a:pt x="6250073" y="3143015"/>
                  <a:pt x="6253870" y="3131751"/>
                  <a:pt x="6253870" y="3116732"/>
                </a:cubicBezTo>
                <a:cubicBezTo>
                  <a:pt x="6250073" y="3109223"/>
                  <a:pt x="6253870" y="3097959"/>
                  <a:pt x="6253870" y="3090449"/>
                </a:cubicBezTo>
                <a:cubicBezTo>
                  <a:pt x="6242480" y="3086694"/>
                  <a:pt x="6246277" y="3079185"/>
                  <a:pt x="6246277" y="3075430"/>
                </a:cubicBezTo>
                <a:cubicBezTo>
                  <a:pt x="6246277" y="3067921"/>
                  <a:pt x="6246277" y="3064166"/>
                  <a:pt x="6246277" y="3056657"/>
                </a:cubicBezTo>
                <a:cubicBezTo>
                  <a:pt x="6234887" y="3045392"/>
                  <a:pt x="6234887" y="3034128"/>
                  <a:pt x="6246277" y="3022864"/>
                </a:cubicBezTo>
                <a:cubicBezTo>
                  <a:pt x="6246277" y="3022864"/>
                  <a:pt x="6246277" y="3019109"/>
                  <a:pt x="6246277" y="3019109"/>
                </a:cubicBezTo>
                <a:cubicBezTo>
                  <a:pt x="6246277" y="2989072"/>
                  <a:pt x="6246277" y="2989072"/>
                  <a:pt x="6269055" y="2977807"/>
                </a:cubicBezTo>
                <a:cubicBezTo>
                  <a:pt x="6272852" y="2977807"/>
                  <a:pt x="6276648" y="2977807"/>
                  <a:pt x="6276648" y="2977807"/>
                </a:cubicBezTo>
                <a:cubicBezTo>
                  <a:pt x="6288038" y="2970298"/>
                  <a:pt x="6299427" y="2974053"/>
                  <a:pt x="6299427" y="2989072"/>
                </a:cubicBezTo>
                <a:cubicBezTo>
                  <a:pt x="6299427" y="2996581"/>
                  <a:pt x="6299427" y="3007845"/>
                  <a:pt x="6299427" y="3019109"/>
                </a:cubicBezTo>
                <a:cubicBezTo>
                  <a:pt x="6299427" y="3026619"/>
                  <a:pt x="6299427" y="3030374"/>
                  <a:pt x="6307020" y="3030374"/>
                </a:cubicBezTo>
                <a:cubicBezTo>
                  <a:pt x="6314613" y="3030374"/>
                  <a:pt x="6310816" y="3026619"/>
                  <a:pt x="6310816" y="3019109"/>
                </a:cubicBezTo>
                <a:cubicBezTo>
                  <a:pt x="6310816" y="3015355"/>
                  <a:pt x="6314613" y="3007845"/>
                  <a:pt x="6307020" y="3004090"/>
                </a:cubicBezTo>
                <a:cubicBezTo>
                  <a:pt x="6303224" y="2996581"/>
                  <a:pt x="6303224" y="2989072"/>
                  <a:pt x="6307020" y="2985317"/>
                </a:cubicBezTo>
                <a:cubicBezTo>
                  <a:pt x="6310816" y="2974053"/>
                  <a:pt x="6310816" y="2962789"/>
                  <a:pt x="6310816" y="2955279"/>
                </a:cubicBezTo>
                <a:cubicBezTo>
                  <a:pt x="6310816" y="2947770"/>
                  <a:pt x="6314613" y="2940260"/>
                  <a:pt x="6318409" y="2936505"/>
                </a:cubicBezTo>
                <a:cubicBezTo>
                  <a:pt x="6333595" y="2917732"/>
                  <a:pt x="6348781" y="2898958"/>
                  <a:pt x="6375356" y="2891449"/>
                </a:cubicBezTo>
                <a:cubicBezTo>
                  <a:pt x="6379153" y="2898958"/>
                  <a:pt x="6379153" y="2902713"/>
                  <a:pt x="6379153" y="2906468"/>
                </a:cubicBezTo>
                <a:cubicBezTo>
                  <a:pt x="6379153" y="2928996"/>
                  <a:pt x="6379153" y="2947770"/>
                  <a:pt x="6379153" y="2966543"/>
                </a:cubicBezTo>
                <a:cubicBezTo>
                  <a:pt x="6375356" y="2974053"/>
                  <a:pt x="6382949" y="2981562"/>
                  <a:pt x="6390542" y="2985317"/>
                </a:cubicBezTo>
                <a:cubicBezTo>
                  <a:pt x="6390542" y="2962789"/>
                  <a:pt x="6390542" y="2940260"/>
                  <a:pt x="6390542" y="2917732"/>
                </a:cubicBezTo>
                <a:cubicBezTo>
                  <a:pt x="6390542" y="2895203"/>
                  <a:pt x="6394339" y="2872675"/>
                  <a:pt x="6390542" y="2850147"/>
                </a:cubicBezTo>
                <a:cubicBezTo>
                  <a:pt x="6386746" y="2827618"/>
                  <a:pt x="6398135" y="2808845"/>
                  <a:pt x="6398135" y="2786317"/>
                </a:cubicBezTo>
                <a:cubicBezTo>
                  <a:pt x="6398135" y="2756279"/>
                  <a:pt x="6398135" y="2726241"/>
                  <a:pt x="6398135" y="2696203"/>
                </a:cubicBezTo>
                <a:cubicBezTo>
                  <a:pt x="6398135" y="2684939"/>
                  <a:pt x="6405728" y="2677430"/>
                  <a:pt x="6401932" y="2669920"/>
                </a:cubicBezTo>
                <a:cubicBezTo>
                  <a:pt x="6394339" y="2643637"/>
                  <a:pt x="6398135" y="2617354"/>
                  <a:pt x="6379153" y="2594826"/>
                </a:cubicBezTo>
                <a:cubicBezTo>
                  <a:pt x="6375356" y="2591071"/>
                  <a:pt x="6379153" y="2587316"/>
                  <a:pt x="6386746" y="2587316"/>
                </a:cubicBezTo>
                <a:cubicBezTo>
                  <a:pt x="6390542" y="2587316"/>
                  <a:pt x="6398135" y="2591071"/>
                  <a:pt x="6405728" y="2583561"/>
                </a:cubicBezTo>
                <a:cubicBezTo>
                  <a:pt x="6405728" y="2546014"/>
                  <a:pt x="6405728" y="2546014"/>
                  <a:pt x="6417118" y="2527241"/>
                </a:cubicBezTo>
                <a:cubicBezTo>
                  <a:pt x="6420914" y="2587316"/>
                  <a:pt x="6413321" y="2643637"/>
                  <a:pt x="6424710" y="2699958"/>
                </a:cubicBezTo>
                <a:lnTo>
                  <a:pt x="6426146" y="2709637"/>
                </a:lnTo>
                <a:lnTo>
                  <a:pt x="6423687" y="2724602"/>
                </a:lnTo>
                <a:cubicBezTo>
                  <a:pt x="6423687" y="2732114"/>
                  <a:pt x="6427389" y="2728358"/>
                  <a:pt x="6427389" y="2732114"/>
                </a:cubicBezTo>
                <a:cubicBezTo>
                  <a:pt x="6427389" y="2735870"/>
                  <a:pt x="6427389" y="2735870"/>
                  <a:pt x="6427389" y="2739626"/>
                </a:cubicBezTo>
                <a:cubicBezTo>
                  <a:pt x="6427389" y="2758405"/>
                  <a:pt x="6428623" y="2780940"/>
                  <a:pt x="6429857" y="2799720"/>
                </a:cubicBezTo>
                <a:cubicBezTo>
                  <a:pt x="6429857" y="2814743"/>
                  <a:pt x="6431091" y="2829766"/>
                  <a:pt x="6432325" y="2844790"/>
                </a:cubicBezTo>
                <a:cubicBezTo>
                  <a:pt x="6433559" y="2867325"/>
                  <a:pt x="6433559" y="2867325"/>
                  <a:pt x="6432325" y="2889860"/>
                </a:cubicBezTo>
                <a:cubicBezTo>
                  <a:pt x="6431091" y="2897372"/>
                  <a:pt x="6429857" y="2904884"/>
                  <a:pt x="6434793" y="2904884"/>
                </a:cubicBezTo>
                <a:cubicBezTo>
                  <a:pt x="6437261" y="2904884"/>
                  <a:pt x="6438495" y="2916151"/>
                  <a:pt x="6437261" y="2923663"/>
                </a:cubicBezTo>
                <a:cubicBezTo>
                  <a:pt x="6433559" y="2938686"/>
                  <a:pt x="6436027" y="2949954"/>
                  <a:pt x="6436027" y="2964977"/>
                </a:cubicBezTo>
                <a:cubicBezTo>
                  <a:pt x="6434793" y="2972489"/>
                  <a:pt x="6439729" y="2987512"/>
                  <a:pt x="6442198" y="2983757"/>
                </a:cubicBezTo>
                <a:cubicBezTo>
                  <a:pt x="6448368" y="2983757"/>
                  <a:pt x="6452070" y="2987512"/>
                  <a:pt x="6452070" y="2998780"/>
                </a:cubicBezTo>
                <a:cubicBezTo>
                  <a:pt x="6452070" y="3013803"/>
                  <a:pt x="6454538" y="3025071"/>
                  <a:pt x="6454538" y="3040094"/>
                </a:cubicBezTo>
                <a:cubicBezTo>
                  <a:pt x="6454538" y="3055118"/>
                  <a:pt x="6453304" y="3070141"/>
                  <a:pt x="6454538" y="3088921"/>
                </a:cubicBezTo>
                <a:cubicBezTo>
                  <a:pt x="6455772" y="3103944"/>
                  <a:pt x="6455772" y="3118967"/>
                  <a:pt x="6454538" y="3133991"/>
                </a:cubicBezTo>
                <a:cubicBezTo>
                  <a:pt x="6453304" y="3145258"/>
                  <a:pt x="6457006" y="3149014"/>
                  <a:pt x="6459474" y="3152770"/>
                </a:cubicBezTo>
                <a:cubicBezTo>
                  <a:pt x="6463176" y="3164038"/>
                  <a:pt x="6465644" y="3160282"/>
                  <a:pt x="6465644" y="3145258"/>
                </a:cubicBezTo>
                <a:cubicBezTo>
                  <a:pt x="6465644" y="3141503"/>
                  <a:pt x="6465644" y="3133991"/>
                  <a:pt x="6465644" y="3126479"/>
                </a:cubicBezTo>
                <a:cubicBezTo>
                  <a:pt x="6466878" y="3118967"/>
                  <a:pt x="6466878" y="3107700"/>
                  <a:pt x="6469346" y="3107700"/>
                </a:cubicBezTo>
                <a:cubicBezTo>
                  <a:pt x="6475516" y="3107700"/>
                  <a:pt x="6475516" y="3096432"/>
                  <a:pt x="6475516" y="3085165"/>
                </a:cubicBezTo>
                <a:cubicBezTo>
                  <a:pt x="6475516" y="3070141"/>
                  <a:pt x="6475516" y="3058874"/>
                  <a:pt x="6479218" y="3051362"/>
                </a:cubicBezTo>
                <a:cubicBezTo>
                  <a:pt x="6481686" y="3043850"/>
                  <a:pt x="6481686" y="3028827"/>
                  <a:pt x="6479218" y="3017559"/>
                </a:cubicBezTo>
                <a:cubicBezTo>
                  <a:pt x="6475516" y="3002536"/>
                  <a:pt x="6477984" y="2983757"/>
                  <a:pt x="6477984" y="2964977"/>
                </a:cubicBezTo>
                <a:cubicBezTo>
                  <a:pt x="6477984" y="2961221"/>
                  <a:pt x="6479218" y="2961221"/>
                  <a:pt x="6479218" y="2957466"/>
                </a:cubicBezTo>
                <a:cubicBezTo>
                  <a:pt x="6481686" y="2953710"/>
                  <a:pt x="6482920" y="2957466"/>
                  <a:pt x="6482920" y="2961221"/>
                </a:cubicBezTo>
                <a:cubicBezTo>
                  <a:pt x="6482920" y="2972489"/>
                  <a:pt x="6482920" y="2980001"/>
                  <a:pt x="6485388" y="2983757"/>
                </a:cubicBezTo>
                <a:cubicBezTo>
                  <a:pt x="6489090" y="2995024"/>
                  <a:pt x="6491558" y="2991268"/>
                  <a:pt x="6494026" y="2991268"/>
                </a:cubicBezTo>
                <a:cubicBezTo>
                  <a:pt x="6494026" y="2980001"/>
                  <a:pt x="6495260" y="2968733"/>
                  <a:pt x="6495260" y="2953710"/>
                </a:cubicBezTo>
                <a:cubicBezTo>
                  <a:pt x="6496494" y="2961221"/>
                  <a:pt x="6496494" y="2964977"/>
                  <a:pt x="6496494" y="2968733"/>
                </a:cubicBezTo>
                <a:cubicBezTo>
                  <a:pt x="6496494" y="2980001"/>
                  <a:pt x="6497728" y="2991268"/>
                  <a:pt x="6496494" y="3002536"/>
                </a:cubicBezTo>
                <a:cubicBezTo>
                  <a:pt x="6495260" y="3017559"/>
                  <a:pt x="6498962" y="3021315"/>
                  <a:pt x="6500196" y="3036339"/>
                </a:cubicBezTo>
                <a:cubicBezTo>
                  <a:pt x="6500813" y="3043850"/>
                  <a:pt x="6501430" y="3047606"/>
                  <a:pt x="6502509" y="3048545"/>
                </a:cubicBezTo>
                <a:lnTo>
                  <a:pt x="6504436" y="3046768"/>
                </a:lnTo>
                <a:lnTo>
                  <a:pt x="6504436" y="3056657"/>
                </a:lnTo>
                <a:cubicBezTo>
                  <a:pt x="6515826" y="3086694"/>
                  <a:pt x="6508233" y="3116732"/>
                  <a:pt x="6512029" y="3146770"/>
                </a:cubicBezTo>
                <a:cubicBezTo>
                  <a:pt x="6512029" y="3165544"/>
                  <a:pt x="6508233" y="3188072"/>
                  <a:pt x="6500640" y="3203091"/>
                </a:cubicBezTo>
                <a:cubicBezTo>
                  <a:pt x="6496843" y="3221864"/>
                  <a:pt x="6493047" y="3240638"/>
                  <a:pt x="6496843" y="3255657"/>
                </a:cubicBezTo>
                <a:cubicBezTo>
                  <a:pt x="6504436" y="3270676"/>
                  <a:pt x="6500640" y="3289449"/>
                  <a:pt x="6508233" y="3304468"/>
                </a:cubicBezTo>
                <a:cubicBezTo>
                  <a:pt x="6531011" y="3345770"/>
                  <a:pt x="6542401" y="3390827"/>
                  <a:pt x="6542401" y="3435884"/>
                </a:cubicBezTo>
                <a:cubicBezTo>
                  <a:pt x="6542401" y="3462167"/>
                  <a:pt x="6542401" y="3484695"/>
                  <a:pt x="6542401" y="3510978"/>
                </a:cubicBezTo>
                <a:cubicBezTo>
                  <a:pt x="6542401" y="3514733"/>
                  <a:pt x="6538604" y="3522242"/>
                  <a:pt x="6546197" y="3525997"/>
                </a:cubicBezTo>
                <a:cubicBezTo>
                  <a:pt x="6553790" y="3529752"/>
                  <a:pt x="6561383" y="3522242"/>
                  <a:pt x="6561383" y="3518488"/>
                </a:cubicBezTo>
                <a:cubicBezTo>
                  <a:pt x="6565180" y="3503469"/>
                  <a:pt x="6572773" y="3492205"/>
                  <a:pt x="6576569" y="3477186"/>
                </a:cubicBezTo>
                <a:cubicBezTo>
                  <a:pt x="6580366" y="3458412"/>
                  <a:pt x="6580366" y="3439638"/>
                  <a:pt x="6591755" y="3420865"/>
                </a:cubicBezTo>
                <a:lnTo>
                  <a:pt x="6593556" y="3422765"/>
                </a:lnTo>
                <a:lnTo>
                  <a:pt x="6593946" y="3435884"/>
                </a:lnTo>
                <a:cubicBezTo>
                  <a:pt x="6590597" y="3450903"/>
                  <a:pt x="6589481" y="3469676"/>
                  <a:pt x="6590597" y="3488450"/>
                </a:cubicBezTo>
                <a:cubicBezTo>
                  <a:pt x="6590597" y="3495959"/>
                  <a:pt x="6590597" y="3507224"/>
                  <a:pt x="6590597" y="3518488"/>
                </a:cubicBezTo>
                <a:cubicBezTo>
                  <a:pt x="6590597" y="3525997"/>
                  <a:pt x="6590597" y="3529752"/>
                  <a:pt x="6591713" y="3533507"/>
                </a:cubicBezTo>
                <a:cubicBezTo>
                  <a:pt x="6595062" y="3544771"/>
                  <a:pt x="6593946" y="3559790"/>
                  <a:pt x="6593946" y="3574809"/>
                </a:cubicBezTo>
                <a:cubicBezTo>
                  <a:pt x="6593946" y="3578563"/>
                  <a:pt x="6592830" y="3586073"/>
                  <a:pt x="6595062" y="3589828"/>
                </a:cubicBezTo>
                <a:cubicBezTo>
                  <a:pt x="6600644" y="3608601"/>
                  <a:pt x="6606225" y="3627375"/>
                  <a:pt x="6614039" y="3631130"/>
                </a:cubicBezTo>
                <a:cubicBezTo>
                  <a:pt x="6619621" y="3634884"/>
                  <a:pt x="6627435" y="3634884"/>
                  <a:pt x="6627435" y="3664922"/>
                </a:cubicBezTo>
                <a:cubicBezTo>
                  <a:pt x="6627435" y="3676186"/>
                  <a:pt x="6630784" y="3687450"/>
                  <a:pt x="6634133" y="3687450"/>
                </a:cubicBezTo>
                <a:cubicBezTo>
                  <a:pt x="6637481" y="3691205"/>
                  <a:pt x="6639714" y="3694960"/>
                  <a:pt x="6643063" y="3702469"/>
                </a:cubicBezTo>
                <a:cubicBezTo>
                  <a:pt x="6644179" y="3702469"/>
                  <a:pt x="6645296" y="3702469"/>
                  <a:pt x="6645296" y="3702469"/>
                </a:cubicBezTo>
                <a:cubicBezTo>
                  <a:pt x="6650877" y="3683696"/>
                  <a:pt x="6656459" y="3668677"/>
                  <a:pt x="6656459" y="3646148"/>
                </a:cubicBezTo>
                <a:cubicBezTo>
                  <a:pt x="6656459" y="3578563"/>
                  <a:pt x="6656459" y="3514733"/>
                  <a:pt x="6656459" y="3450903"/>
                </a:cubicBezTo>
                <a:cubicBezTo>
                  <a:pt x="6656459" y="3447148"/>
                  <a:pt x="6654226" y="3435884"/>
                  <a:pt x="6658691" y="3435884"/>
                </a:cubicBezTo>
                <a:cubicBezTo>
                  <a:pt x="6660924" y="3435884"/>
                  <a:pt x="6659807" y="3447148"/>
                  <a:pt x="6659807" y="3450903"/>
                </a:cubicBezTo>
                <a:cubicBezTo>
                  <a:pt x="6659807" y="3465922"/>
                  <a:pt x="6659807" y="3480940"/>
                  <a:pt x="6663156" y="3495959"/>
                </a:cubicBezTo>
                <a:cubicBezTo>
                  <a:pt x="6673203" y="3529752"/>
                  <a:pt x="6676552" y="3574809"/>
                  <a:pt x="6677668" y="3623620"/>
                </a:cubicBezTo>
                <a:cubicBezTo>
                  <a:pt x="6677668" y="3646148"/>
                  <a:pt x="6676552" y="3672431"/>
                  <a:pt x="6678785" y="3698715"/>
                </a:cubicBezTo>
                <a:cubicBezTo>
                  <a:pt x="6681017" y="3713733"/>
                  <a:pt x="6679901" y="3732507"/>
                  <a:pt x="6678785" y="3747526"/>
                </a:cubicBezTo>
                <a:cubicBezTo>
                  <a:pt x="6678785" y="3762545"/>
                  <a:pt x="6682133" y="3777564"/>
                  <a:pt x="6681017" y="3792583"/>
                </a:cubicBezTo>
                <a:cubicBezTo>
                  <a:pt x="6681017" y="3800092"/>
                  <a:pt x="6678785" y="3815111"/>
                  <a:pt x="6683250" y="3811356"/>
                </a:cubicBezTo>
                <a:cubicBezTo>
                  <a:pt x="6686599" y="3811356"/>
                  <a:pt x="6684366" y="3800092"/>
                  <a:pt x="6685482" y="3792583"/>
                </a:cubicBezTo>
                <a:cubicBezTo>
                  <a:pt x="6686599" y="3747526"/>
                  <a:pt x="6683250" y="3706224"/>
                  <a:pt x="6683250" y="3661167"/>
                </a:cubicBezTo>
                <a:cubicBezTo>
                  <a:pt x="6683250" y="3638639"/>
                  <a:pt x="6688831" y="3627375"/>
                  <a:pt x="6689948" y="3604846"/>
                </a:cubicBezTo>
                <a:cubicBezTo>
                  <a:pt x="6689948" y="3604846"/>
                  <a:pt x="6691064" y="3604846"/>
                  <a:pt x="6692180" y="3604846"/>
                </a:cubicBezTo>
                <a:cubicBezTo>
                  <a:pt x="6693296" y="3604846"/>
                  <a:pt x="6695529" y="3601092"/>
                  <a:pt x="6696645" y="3608601"/>
                </a:cubicBezTo>
                <a:cubicBezTo>
                  <a:pt x="6696645" y="3619865"/>
                  <a:pt x="6696645" y="3631130"/>
                  <a:pt x="6696645" y="3642394"/>
                </a:cubicBezTo>
                <a:cubicBezTo>
                  <a:pt x="6696645" y="3653658"/>
                  <a:pt x="6698878" y="3657413"/>
                  <a:pt x="6698878" y="3664922"/>
                </a:cubicBezTo>
                <a:cubicBezTo>
                  <a:pt x="6698878" y="3668677"/>
                  <a:pt x="6699994" y="3668677"/>
                  <a:pt x="6701110" y="3668677"/>
                </a:cubicBezTo>
                <a:cubicBezTo>
                  <a:pt x="6702227" y="3668677"/>
                  <a:pt x="6702227" y="3664922"/>
                  <a:pt x="6702227" y="3661167"/>
                </a:cubicBezTo>
                <a:cubicBezTo>
                  <a:pt x="6702227" y="3649903"/>
                  <a:pt x="6702227" y="3638639"/>
                  <a:pt x="6702227" y="3627375"/>
                </a:cubicBezTo>
                <a:cubicBezTo>
                  <a:pt x="6702227" y="3623620"/>
                  <a:pt x="6702227" y="3616111"/>
                  <a:pt x="6704459" y="3616111"/>
                </a:cubicBezTo>
                <a:cubicBezTo>
                  <a:pt x="6705576" y="3616111"/>
                  <a:pt x="6705576" y="3623620"/>
                  <a:pt x="6706692" y="3623620"/>
                </a:cubicBezTo>
                <a:cubicBezTo>
                  <a:pt x="6710041" y="3638639"/>
                  <a:pt x="6712273" y="3653658"/>
                  <a:pt x="6712273" y="3668677"/>
                </a:cubicBezTo>
                <a:cubicBezTo>
                  <a:pt x="6712273" y="3694960"/>
                  <a:pt x="6717855" y="3713733"/>
                  <a:pt x="6716739" y="3740017"/>
                </a:cubicBezTo>
                <a:cubicBezTo>
                  <a:pt x="6716739" y="3740017"/>
                  <a:pt x="6717855" y="3740017"/>
                  <a:pt x="6717855" y="3740017"/>
                </a:cubicBezTo>
                <a:cubicBezTo>
                  <a:pt x="6718971" y="3740017"/>
                  <a:pt x="6718971" y="3740017"/>
                  <a:pt x="6720088" y="3740017"/>
                </a:cubicBezTo>
                <a:cubicBezTo>
                  <a:pt x="6720088" y="3736262"/>
                  <a:pt x="6720088" y="3728752"/>
                  <a:pt x="6720088" y="3724998"/>
                </a:cubicBezTo>
                <a:cubicBezTo>
                  <a:pt x="6721204" y="3709979"/>
                  <a:pt x="6722320" y="3709979"/>
                  <a:pt x="6726785" y="3713733"/>
                </a:cubicBezTo>
                <a:cubicBezTo>
                  <a:pt x="6727902" y="3717488"/>
                  <a:pt x="6729018" y="3717488"/>
                  <a:pt x="6730134" y="3709979"/>
                </a:cubicBezTo>
                <a:cubicBezTo>
                  <a:pt x="6731251" y="3698715"/>
                  <a:pt x="6731251" y="3687450"/>
                  <a:pt x="6733483" y="3676186"/>
                </a:cubicBezTo>
                <a:cubicBezTo>
                  <a:pt x="6733483" y="3687450"/>
                  <a:pt x="6733483" y="3694960"/>
                  <a:pt x="6733483" y="3702469"/>
                </a:cubicBezTo>
                <a:cubicBezTo>
                  <a:pt x="6733483" y="3709979"/>
                  <a:pt x="6735716" y="3709979"/>
                  <a:pt x="6736832" y="3706224"/>
                </a:cubicBezTo>
                <a:cubicBezTo>
                  <a:pt x="6737948" y="3706224"/>
                  <a:pt x="6737948" y="3698715"/>
                  <a:pt x="6739065" y="3706224"/>
                </a:cubicBezTo>
                <a:cubicBezTo>
                  <a:pt x="6739065" y="3706224"/>
                  <a:pt x="6740181" y="3709979"/>
                  <a:pt x="6739065" y="3709979"/>
                </a:cubicBezTo>
                <a:cubicBezTo>
                  <a:pt x="6736832" y="3721243"/>
                  <a:pt x="6737948" y="3736262"/>
                  <a:pt x="6737948" y="3747526"/>
                </a:cubicBezTo>
                <a:cubicBezTo>
                  <a:pt x="6737948" y="3751281"/>
                  <a:pt x="6737948" y="3755035"/>
                  <a:pt x="6739065" y="3755035"/>
                </a:cubicBezTo>
                <a:cubicBezTo>
                  <a:pt x="6740181" y="3755035"/>
                  <a:pt x="6740181" y="3755035"/>
                  <a:pt x="6741297" y="3751281"/>
                </a:cubicBezTo>
                <a:cubicBezTo>
                  <a:pt x="6743530" y="3743771"/>
                  <a:pt x="6743530" y="3732507"/>
                  <a:pt x="6745762" y="3728752"/>
                </a:cubicBezTo>
                <a:cubicBezTo>
                  <a:pt x="6747995" y="3724998"/>
                  <a:pt x="6749111" y="3717488"/>
                  <a:pt x="6751344" y="3724998"/>
                </a:cubicBezTo>
                <a:cubicBezTo>
                  <a:pt x="6752460" y="3728752"/>
                  <a:pt x="6754693" y="3728752"/>
                  <a:pt x="6754693" y="3732507"/>
                </a:cubicBezTo>
                <a:cubicBezTo>
                  <a:pt x="6754693" y="3740017"/>
                  <a:pt x="6755809" y="3747526"/>
                  <a:pt x="6754693" y="3751281"/>
                </a:cubicBezTo>
                <a:cubicBezTo>
                  <a:pt x="6752460" y="3766300"/>
                  <a:pt x="6751344" y="3781318"/>
                  <a:pt x="6750228" y="3796337"/>
                </a:cubicBezTo>
                <a:cubicBezTo>
                  <a:pt x="6747995" y="3807602"/>
                  <a:pt x="6749111" y="3807602"/>
                  <a:pt x="6752460" y="3815111"/>
                </a:cubicBezTo>
                <a:cubicBezTo>
                  <a:pt x="6754693" y="3815111"/>
                  <a:pt x="6758042" y="3818866"/>
                  <a:pt x="6759158" y="3826375"/>
                </a:cubicBezTo>
                <a:cubicBezTo>
                  <a:pt x="6759158" y="3837639"/>
                  <a:pt x="6761391" y="3845149"/>
                  <a:pt x="6761391" y="3860168"/>
                </a:cubicBezTo>
                <a:cubicBezTo>
                  <a:pt x="6760274" y="3867677"/>
                  <a:pt x="6761391" y="3878941"/>
                  <a:pt x="6760274" y="3890205"/>
                </a:cubicBezTo>
                <a:cubicBezTo>
                  <a:pt x="6760274" y="3897715"/>
                  <a:pt x="6762507" y="3897715"/>
                  <a:pt x="6763623" y="3897715"/>
                </a:cubicBezTo>
                <a:cubicBezTo>
                  <a:pt x="6765856" y="3897715"/>
                  <a:pt x="6766972" y="3893960"/>
                  <a:pt x="6766972" y="3890205"/>
                </a:cubicBezTo>
                <a:cubicBezTo>
                  <a:pt x="6766972" y="3882696"/>
                  <a:pt x="6765856" y="3882696"/>
                  <a:pt x="6765856" y="3878941"/>
                </a:cubicBezTo>
                <a:cubicBezTo>
                  <a:pt x="6763623" y="3860168"/>
                  <a:pt x="6764740" y="3845149"/>
                  <a:pt x="6769205" y="3833885"/>
                </a:cubicBezTo>
                <a:cubicBezTo>
                  <a:pt x="6771438" y="3830130"/>
                  <a:pt x="6773670" y="3837639"/>
                  <a:pt x="6775903" y="3830130"/>
                </a:cubicBezTo>
                <a:cubicBezTo>
                  <a:pt x="6775903" y="3818866"/>
                  <a:pt x="6775903" y="3807602"/>
                  <a:pt x="6775903" y="3796337"/>
                </a:cubicBezTo>
                <a:cubicBezTo>
                  <a:pt x="6777019" y="3788828"/>
                  <a:pt x="6774786" y="3777564"/>
                  <a:pt x="6777019" y="3766300"/>
                </a:cubicBezTo>
                <a:cubicBezTo>
                  <a:pt x="6780368" y="3755035"/>
                  <a:pt x="6775903" y="3751281"/>
                  <a:pt x="6775903" y="3740017"/>
                </a:cubicBezTo>
                <a:cubicBezTo>
                  <a:pt x="6777019" y="3706224"/>
                  <a:pt x="6773670" y="3676186"/>
                  <a:pt x="6774786" y="3646148"/>
                </a:cubicBezTo>
                <a:cubicBezTo>
                  <a:pt x="6774786" y="3631130"/>
                  <a:pt x="6774786" y="3619865"/>
                  <a:pt x="6774786" y="3604846"/>
                </a:cubicBezTo>
                <a:cubicBezTo>
                  <a:pt x="6774786" y="3582318"/>
                  <a:pt x="6774786" y="3563544"/>
                  <a:pt x="6769205" y="3541016"/>
                </a:cubicBezTo>
                <a:cubicBezTo>
                  <a:pt x="6770321" y="3537261"/>
                  <a:pt x="6772554" y="3537261"/>
                  <a:pt x="6772554" y="3533507"/>
                </a:cubicBezTo>
                <a:cubicBezTo>
                  <a:pt x="6778135" y="3518488"/>
                  <a:pt x="6778135" y="3514733"/>
                  <a:pt x="6773670" y="3492205"/>
                </a:cubicBezTo>
                <a:cubicBezTo>
                  <a:pt x="6771438" y="3484695"/>
                  <a:pt x="6769205" y="3473431"/>
                  <a:pt x="6769205" y="3462167"/>
                </a:cubicBezTo>
                <a:cubicBezTo>
                  <a:pt x="6768089" y="3450903"/>
                  <a:pt x="6765856" y="3443393"/>
                  <a:pt x="6766972" y="3435884"/>
                </a:cubicBezTo>
                <a:cubicBezTo>
                  <a:pt x="6769205" y="3417110"/>
                  <a:pt x="6769205" y="3394582"/>
                  <a:pt x="6775903" y="3383318"/>
                </a:cubicBezTo>
                <a:cubicBezTo>
                  <a:pt x="6779252" y="3375808"/>
                  <a:pt x="6781484" y="3364544"/>
                  <a:pt x="6780368" y="3353280"/>
                </a:cubicBezTo>
                <a:cubicBezTo>
                  <a:pt x="6778135" y="3345770"/>
                  <a:pt x="6778135" y="3338261"/>
                  <a:pt x="6778135" y="3330752"/>
                </a:cubicBezTo>
                <a:cubicBezTo>
                  <a:pt x="6778135" y="3319487"/>
                  <a:pt x="6777019" y="3311978"/>
                  <a:pt x="6774786" y="3311978"/>
                </a:cubicBezTo>
                <a:cubicBezTo>
                  <a:pt x="6772554" y="3308223"/>
                  <a:pt x="6771438" y="3304468"/>
                  <a:pt x="6769205" y="3304468"/>
                </a:cubicBezTo>
                <a:cubicBezTo>
                  <a:pt x="6764740" y="3296959"/>
                  <a:pt x="6765856" y="3281940"/>
                  <a:pt x="6769205" y="3274431"/>
                </a:cubicBezTo>
                <a:cubicBezTo>
                  <a:pt x="6771438" y="3270676"/>
                  <a:pt x="6774786" y="3266921"/>
                  <a:pt x="6774786" y="3259412"/>
                </a:cubicBezTo>
                <a:cubicBezTo>
                  <a:pt x="6774786" y="3248148"/>
                  <a:pt x="6774786" y="3240638"/>
                  <a:pt x="6773670" y="3233129"/>
                </a:cubicBezTo>
                <a:cubicBezTo>
                  <a:pt x="6771438" y="3221865"/>
                  <a:pt x="6773670" y="3203091"/>
                  <a:pt x="6770321" y="3191827"/>
                </a:cubicBezTo>
                <a:cubicBezTo>
                  <a:pt x="6770321" y="3188072"/>
                  <a:pt x="6770321" y="3184318"/>
                  <a:pt x="6771438" y="3180563"/>
                </a:cubicBezTo>
                <a:cubicBezTo>
                  <a:pt x="6773670" y="3169298"/>
                  <a:pt x="6775903" y="3165544"/>
                  <a:pt x="6779252" y="3165544"/>
                </a:cubicBezTo>
                <a:cubicBezTo>
                  <a:pt x="6780368" y="3165544"/>
                  <a:pt x="6782601" y="3161789"/>
                  <a:pt x="6781484" y="3154280"/>
                </a:cubicBezTo>
                <a:cubicBezTo>
                  <a:pt x="6777019" y="3139261"/>
                  <a:pt x="6774786" y="3120487"/>
                  <a:pt x="6772554" y="3101713"/>
                </a:cubicBezTo>
                <a:cubicBezTo>
                  <a:pt x="6772554" y="3097959"/>
                  <a:pt x="6771438" y="3094204"/>
                  <a:pt x="6770321" y="3094204"/>
                </a:cubicBezTo>
                <a:cubicBezTo>
                  <a:pt x="6769205" y="3094204"/>
                  <a:pt x="6769205" y="3097959"/>
                  <a:pt x="6768089" y="3101713"/>
                </a:cubicBezTo>
                <a:cubicBezTo>
                  <a:pt x="6768089" y="3116733"/>
                  <a:pt x="6763623" y="3135506"/>
                  <a:pt x="6766972" y="3154280"/>
                </a:cubicBezTo>
                <a:cubicBezTo>
                  <a:pt x="6766972" y="3158035"/>
                  <a:pt x="6766972" y="3165544"/>
                  <a:pt x="6765856" y="3165544"/>
                </a:cubicBezTo>
                <a:cubicBezTo>
                  <a:pt x="6762507" y="3165544"/>
                  <a:pt x="6762507" y="3176808"/>
                  <a:pt x="6762507" y="3184318"/>
                </a:cubicBezTo>
                <a:cubicBezTo>
                  <a:pt x="6762507" y="3191827"/>
                  <a:pt x="6760274" y="3195581"/>
                  <a:pt x="6758042" y="3191827"/>
                </a:cubicBezTo>
                <a:cubicBezTo>
                  <a:pt x="6756925" y="3191827"/>
                  <a:pt x="6755809" y="3184318"/>
                  <a:pt x="6753577" y="3180563"/>
                </a:cubicBezTo>
                <a:cubicBezTo>
                  <a:pt x="6753577" y="3188072"/>
                  <a:pt x="6752460" y="3191827"/>
                  <a:pt x="6753577" y="3195581"/>
                </a:cubicBezTo>
                <a:cubicBezTo>
                  <a:pt x="6755809" y="3203091"/>
                  <a:pt x="6754693" y="3214355"/>
                  <a:pt x="6754693" y="3221865"/>
                </a:cubicBezTo>
                <a:cubicBezTo>
                  <a:pt x="6755809" y="3233129"/>
                  <a:pt x="6752460" y="3240638"/>
                  <a:pt x="6753577" y="3251903"/>
                </a:cubicBezTo>
                <a:cubicBezTo>
                  <a:pt x="6754693" y="3266921"/>
                  <a:pt x="6750228" y="3263166"/>
                  <a:pt x="6747995" y="3270676"/>
                </a:cubicBezTo>
                <a:cubicBezTo>
                  <a:pt x="6746879" y="3274431"/>
                  <a:pt x="6746879" y="3281940"/>
                  <a:pt x="6746879" y="3285695"/>
                </a:cubicBezTo>
                <a:cubicBezTo>
                  <a:pt x="6746879" y="3304468"/>
                  <a:pt x="6746879" y="3323242"/>
                  <a:pt x="6746879" y="3345770"/>
                </a:cubicBezTo>
                <a:cubicBezTo>
                  <a:pt x="6746879" y="3364544"/>
                  <a:pt x="6746879" y="3387072"/>
                  <a:pt x="6746879" y="3409601"/>
                </a:cubicBezTo>
                <a:cubicBezTo>
                  <a:pt x="6746879" y="3409601"/>
                  <a:pt x="6745762" y="3409601"/>
                  <a:pt x="6745762" y="3409601"/>
                </a:cubicBezTo>
                <a:cubicBezTo>
                  <a:pt x="6745762" y="3390827"/>
                  <a:pt x="6745762" y="3368299"/>
                  <a:pt x="6744646" y="3345770"/>
                </a:cubicBezTo>
                <a:cubicBezTo>
                  <a:pt x="6743530" y="3353280"/>
                  <a:pt x="6741297" y="3357035"/>
                  <a:pt x="6741297" y="3360789"/>
                </a:cubicBezTo>
                <a:cubicBezTo>
                  <a:pt x="6740181" y="3398337"/>
                  <a:pt x="6736832" y="3435884"/>
                  <a:pt x="6737948" y="3473431"/>
                </a:cubicBezTo>
                <a:cubicBezTo>
                  <a:pt x="6737948" y="3480940"/>
                  <a:pt x="6737948" y="3488450"/>
                  <a:pt x="6737948" y="3495959"/>
                </a:cubicBezTo>
                <a:cubicBezTo>
                  <a:pt x="6737948" y="3518488"/>
                  <a:pt x="6735716" y="3533507"/>
                  <a:pt x="6731251" y="3544771"/>
                </a:cubicBezTo>
                <a:cubicBezTo>
                  <a:pt x="6731251" y="3556035"/>
                  <a:pt x="6731251" y="3567299"/>
                  <a:pt x="6731251" y="3578563"/>
                </a:cubicBezTo>
                <a:cubicBezTo>
                  <a:pt x="6731251" y="3586073"/>
                  <a:pt x="6730134" y="3586073"/>
                  <a:pt x="6729018" y="3589828"/>
                </a:cubicBezTo>
                <a:cubicBezTo>
                  <a:pt x="6727902" y="3593582"/>
                  <a:pt x="6726785" y="3589828"/>
                  <a:pt x="6725669" y="3586073"/>
                </a:cubicBezTo>
                <a:cubicBezTo>
                  <a:pt x="6721204" y="3574809"/>
                  <a:pt x="6721204" y="3574809"/>
                  <a:pt x="6724553" y="3559790"/>
                </a:cubicBezTo>
                <a:cubicBezTo>
                  <a:pt x="6725669" y="3556035"/>
                  <a:pt x="6729018" y="3544771"/>
                  <a:pt x="6730134" y="3544771"/>
                </a:cubicBezTo>
                <a:cubicBezTo>
                  <a:pt x="6727902" y="3529752"/>
                  <a:pt x="6731251" y="3518488"/>
                  <a:pt x="6731251" y="3507224"/>
                </a:cubicBezTo>
                <a:cubicBezTo>
                  <a:pt x="6729018" y="3492205"/>
                  <a:pt x="6729018" y="3473431"/>
                  <a:pt x="6731251" y="3462167"/>
                </a:cubicBezTo>
                <a:cubicBezTo>
                  <a:pt x="6731251" y="3454657"/>
                  <a:pt x="6732367" y="3450903"/>
                  <a:pt x="6731251" y="3443393"/>
                </a:cubicBezTo>
                <a:cubicBezTo>
                  <a:pt x="6731251" y="3435884"/>
                  <a:pt x="6732367" y="3428374"/>
                  <a:pt x="6730134" y="3417110"/>
                </a:cubicBezTo>
                <a:cubicBezTo>
                  <a:pt x="6729018" y="3409601"/>
                  <a:pt x="6732367" y="3398337"/>
                  <a:pt x="6731251" y="3390827"/>
                </a:cubicBezTo>
                <a:cubicBezTo>
                  <a:pt x="6729018" y="3387072"/>
                  <a:pt x="6730134" y="3379563"/>
                  <a:pt x="6730134" y="3375808"/>
                </a:cubicBezTo>
                <a:cubicBezTo>
                  <a:pt x="6730134" y="3368299"/>
                  <a:pt x="6732367" y="3372054"/>
                  <a:pt x="6733483" y="3368299"/>
                </a:cubicBezTo>
                <a:cubicBezTo>
                  <a:pt x="6733483" y="3364544"/>
                  <a:pt x="6733483" y="3357035"/>
                  <a:pt x="6733483" y="3349525"/>
                </a:cubicBezTo>
                <a:cubicBezTo>
                  <a:pt x="6732367" y="3349525"/>
                  <a:pt x="6731251" y="3345770"/>
                  <a:pt x="6731251" y="3342016"/>
                </a:cubicBezTo>
                <a:cubicBezTo>
                  <a:pt x="6732367" y="3334506"/>
                  <a:pt x="6734599" y="3338261"/>
                  <a:pt x="6735716" y="3338261"/>
                </a:cubicBezTo>
                <a:cubicBezTo>
                  <a:pt x="6735716" y="3330752"/>
                  <a:pt x="6735716" y="3323242"/>
                  <a:pt x="6735716" y="3315733"/>
                </a:cubicBezTo>
                <a:cubicBezTo>
                  <a:pt x="6733483" y="3319487"/>
                  <a:pt x="6733483" y="3311978"/>
                  <a:pt x="6733483" y="3308223"/>
                </a:cubicBezTo>
                <a:cubicBezTo>
                  <a:pt x="6734599" y="3300714"/>
                  <a:pt x="6735716" y="3304468"/>
                  <a:pt x="6737948" y="3304468"/>
                </a:cubicBezTo>
                <a:cubicBezTo>
                  <a:pt x="6737948" y="3285695"/>
                  <a:pt x="6735716" y="3263166"/>
                  <a:pt x="6739065" y="3244393"/>
                </a:cubicBezTo>
                <a:cubicBezTo>
                  <a:pt x="6740181" y="3240638"/>
                  <a:pt x="6740181" y="3236883"/>
                  <a:pt x="6739065" y="3233129"/>
                </a:cubicBezTo>
                <a:cubicBezTo>
                  <a:pt x="6736832" y="3229374"/>
                  <a:pt x="6736832" y="3221865"/>
                  <a:pt x="6737948" y="3218110"/>
                </a:cubicBezTo>
                <a:cubicBezTo>
                  <a:pt x="6737948" y="3206846"/>
                  <a:pt x="6736832" y="3191827"/>
                  <a:pt x="6735716" y="3184318"/>
                </a:cubicBezTo>
                <a:cubicBezTo>
                  <a:pt x="6733483" y="3173053"/>
                  <a:pt x="6733483" y="3161789"/>
                  <a:pt x="6735716" y="3150525"/>
                </a:cubicBezTo>
                <a:cubicBezTo>
                  <a:pt x="6736832" y="3143015"/>
                  <a:pt x="6737948" y="3131751"/>
                  <a:pt x="6737948" y="3116733"/>
                </a:cubicBezTo>
                <a:cubicBezTo>
                  <a:pt x="6736832" y="3109223"/>
                  <a:pt x="6737948" y="3097959"/>
                  <a:pt x="6737948" y="3090449"/>
                </a:cubicBezTo>
                <a:cubicBezTo>
                  <a:pt x="6734599" y="3086695"/>
                  <a:pt x="6735716" y="3079185"/>
                  <a:pt x="6735716" y="3075430"/>
                </a:cubicBezTo>
                <a:cubicBezTo>
                  <a:pt x="6735716" y="3067921"/>
                  <a:pt x="6735716" y="3064166"/>
                  <a:pt x="6735716" y="3056657"/>
                </a:cubicBezTo>
                <a:cubicBezTo>
                  <a:pt x="6732367" y="3045392"/>
                  <a:pt x="6732367" y="3034128"/>
                  <a:pt x="6735716" y="3022864"/>
                </a:cubicBezTo>
                <a:cubicBezTo>
                  <a:pt x="6735716" y="3022864"/>
                  <a:pt x="6735716" y="3019110"/>
                  <a:pt x="6735716" y="3019110"/>
                </a:cubicBezTo>
                <a:cubicBezTo>
                  <a:pt x="6735716" y="2989072"/>
                  <a:pt x="6735716" y="2989072"/>
                  <a:pt x="6742414" y="2977807"/>
                </a:cubicBezTo>
                <a:cubicBezTo>
                  <a:pt x="6743530" y="2977807"/>
                  <a:pt x="6744646" y="2977807"/>
                  <a:pt x="6744646" y="2977807"/>
                </a:cubicBezTo>
                <a:cubicBezTo>
                  <a:pt x="6747995" y="2970298"/>
                  <a:pt x="6751344" y="2974053"/>
                  <a:pt x="6751344" y="2989072"/>
                </a:cubicBezTo>
                <a:cubicBezTo>
                  <a:pt x="6751344" y="2996581"/>
                  <a:pt x="6751344" y="3007845"/>
                  <a:pt x="6751344" y="3019110"/>
                </a:cubicBezTo>
                <a:cubicBezTo>
                  <a:pt x="6751344" y="3026619"/>
                  <a:pt x="6751344" y="3030374"/>
                  <a:pt x="6753577" y="3030374"/>
                </a:cubicBezTo>
                <a:cubicBezTo>
                  <a:pt x="6755809" y="3030374"/>
                  <a:pt x="6754693" y="3026619"/>
                  <a:pt x="6754693" y="3019110"/>
                </a:cubicBezTo>
                <a:cubicBezTo>
                  <a:pt x="6754693" y="3015355"/>
                  <a:pt x="6755809" y="3007845"/>
                  <a:pt x="6753577" y="3004091"/>
                </a:cubicBezTo>
                <a:cubicBezTo>
                  <a:pt x="6752460" y="2996581"/>
                  <a:pt x="6752460" y="2989072"/>
                  <a:pt x="6753577" y="2985317"/>
                </a:cubicBezTo>
                <a:cubicBezTo>
                  <a:pt x="6754693" y="2974053"/>
                  <a:pt x="6754693" y="2962789"/>
                  <a:pt x="6754693" y="2955279"/>
                </a:cubicBezTo>
                <a:cubicBezTo>
                  <a:pt x="6754693" y="2947769"/>
                  <a:pt x="6755809" y="2940260"/>
                  <a:pt x="6756925" y="2936506"/>
                </a:cubicBezTo>
                <a:cubicBezTo>
                  <a:pt x="6761391" y="2917732"/>
                  <a:pt x="6765856" y="2898958"/>
                  <a:pt x="6773670" y="2891449"/>
                </a:cubicBezTo>
                <a:cubicBezTo>
                  <a:pt x="6774786" y="2898958"/>
                  <a:pt x="6774786" y="2902713"/>
                  <a:pt x="6774786" y="2906468"/>
                </a:cubicBezTo>
                <a:cubicBezTo>
                  <a:pt x="6774786" y="2928996"/>
                  <a:pt x="6774786" y="2947769"/>
                  <a:pt x="6774786" y="2966543"/>
                </a:cubicBezTo>
                <a:cubicBezTo>
                  <a:pt x="6773670" y="2974053"/>
                  <a:pt x="6775903" y="2981562"/>
                  <a:pt x="6778135" y="2985317"/>
                </a:cubicBezTo>
                <a:cubicBezTo>
                  <a:pt x="6778135" y="2962789"/>
                  <a:pt x="6778135" y="2940260"/>
                  <a:pt x="6778135" y="2917732"/>
                </a:cubicBezTo>
                <a:lnTo>
                  <a:pt x="6778135" y="2875684"/>
                </a:lnTo>
                <a:lnTo>
                  <a:pt x="6786583" y="2878326"/>
                </a:lnTo>
                <a:cubicBezTo>
                  <a:pt x="6789859" y="2882482"/>
                  <a:pt x="6791552" y="2889188"/>
                  <a:pt x="6791694" y="2898200"/>
                </a:cubicBezTo>
                <a:cubicBezTo>
                  <a:pt x="6793055" y="2958329"/>
                  <a:pt x="6794416" y="3018458"/>
                  <a:pt x="6795776" y="3078586"/>
                </a:cubicBezTo>
                <a:cubicBezTo>
                  <a:pt x="6795570" y="3100546"/>
                  <a:pt x="6791628" y="3122040"/>
                  <a:pt x="6793912" y="3144309"/>
                </a:cubicBezTo>
                <a:cubicBezTo>
                  <a:pt x="6795931" y="3158551"/>
                  <a:pt x="6798686" y="3166889"/>
                  <a:pt x="6810381" y="3164348"/>
                </a:cubicBezTo>
                <a:lnTo>
                  <a:pt x="6813297" y="3166550"/>
                </a:lnTo>
                <a:lnTo>
                  <a:pt x="6813020" y="3176338"/>
                </a:lnTo>
                <a:cubicBezTo>
                  <a:pt x="6812462" y="3186194"/>
                  <a:pt x="6811624" y="3195581"/>
                  <a:pt x="6810508" y="3203091"/>
                </a:cubicBezTo>
                <a:cubicBezTo>
                  <a:pt x="6809392" y="3221865"/>
                  <a:pt x="6808275" y="3240638"/>
                  <a:pt x="6809392" y="3255657"/>
                </a:cubicBezTo>
                <a:lnTo>
                  <a:pt x="6811023" y="3279433"/>
                </a:lnTo>
                <a:lnTo>
                  <a:pt x="6806162" y="3299731"/>
                </a:lnTo>
                <a:cubicBezTo>
                  <a:pt x="6806426" y="3307758"/>
                  <a:pt x="6808936" y="3318064"/>
                  <a:pt x="6807955" y="3325936"/>
                </a:cubicBezTo>
                <a:cubicBezTo>
                  <a:pt x="6806484" y="3337745"/>
                  <a:pt x="6809729" y="3342146"/>
                  <a:pt x="6815709" y="3344890"/>
                </a:cubicBezTo>
                <a:lnTo>
                  <a:pt x="6815843" y="3345045"/>
                </a:lnTo>
                <a:lnTo>
                  <a:pt x="6818161" y="3375373"/>
                </a:lnTo>
                <a:lnTo>
                  <a:pt x="6799904" y="3410875"/>
                </a:lnTo>
                <a:cubicBezTo>
                  <a:pt x="6801149" y="3411030"/>
                  <a:pt x="6800904" y="3412998"/>
                  <a:pt x="6802149" y="3413153"/>
                </a:cubicBezTo>
                <a:lnTo>
                  <a:pt x="6820171" y="3401660"/>
                </a:lnTo>
                <a:lnTo>
                  <a:pt x="6822787" y="3435884"/>
                </a:lnTo>
                <a:cubicBezTo>
                  <a:pt x="6822787" y="3462167"/>
                  <a:pt x="6822787" y="3484695"/>
                  <a:pt x="6822787" y="3510978"/>
                </a:cubicBezTo>
                <a:cubicBezTo>
                  <a:pt x="6822787" y="3514733"/>
                  <a:pt x="6821671" y="3522243"/>
                  <a:pt x="6823904" y="3525997"/>
                </a:cubicBezTo>
                <a:cubicBezTo>
                  <a:pt x="6826136" y="3529752"/>
                  <a:pt x="6828369" y="3522243"/>
                  <a:pt x="6828369" y="3518488"/>
                </a:cubicBezTo>
                <a:cubicBezTo>
                  <a:pt x="6829485" y="3503469"/>
                  <a:pt x="6831718" y="3492205"/>
                  <a:pt x="6832834" y="3477186"/>
                </a:cubicBezTo>
                <a:cubicBezTo>
                  <a:pt x="6833950" y="3458412"/>
                  <a:pt x="6833950" y="3439639"/>
                  <a:pt x="6837299" y="3420865"/>
                </a:cubicBezTo>
                <a:cubicBezTo>
                  <a:pt x="6838415" y="3428374"/>
                  <a:pt x="6840648" y="3428374"/>
                  <a:pt x="6840648" y="3435884"/>
                </a:cubicBezTo>
                <a:cubicBezTo>
                  <a:pt x="6840648" y="3450903"/>
                  <a:pt x="6843997" y="3462167"/>
                  <a:pt x="6845113" y="3473431"/>
                </a:cubicBezTo>
                <a:cubicBezTo>
                  <a:pt x="6845113" y="3477186"/>
                  <a:pt x="6847346" y="3480940"/>
                  <a:pt x="6848462" y="3480940"/>
                </a:cubicBezTo>
                <a:cubicBezTo>
                  <a:pt x="6850695" y="3477186"/>
                  <a:pt x="6849578" y="3473431"/>
                  <a:pt x="6849578" y="3469676"/>
                </a:cubicBezTo>
                <a:cubicBezTo>
                  <a:pt x="6849578" y="3465922"/>
                  <a:pt x="6849578" y="3462167"/>
                  <a:pt x="6849578" y="3454657"/>
                </a:cubicBezTo>
                <a:lnTo>
                  <a:pt x="6849273" y="3438246"/>
                </a:lnTo>
                <a:lnTo>
                  <a:pt x="6856933" y="3454203"/>
                </a:lnTo>
                <a:cubicBezTo>
                  <a:pt x="6857766" y="3466549"/>
                  <a:pt x="6854433" y="3480624"/>
                  <a:pt x="6847369" y="3496733"/>
                </a:cubicBezTo>
                <a:cubicBezTo>
                  <a:pt x="6838938" y="3513670"/>
                  <a:pt x="6841202" y="3525944"/>
                  <a:pt x="6853407" y="3529463"/>
                </a:cubicBezTo>
                <a:cubicBezTo>
                  <a:pt x="6859387" y="3532206"/>
                  <a:pt x="6865612" y="3532982"/>
                  <a:pt x="6872082" y="3531789"/>
                </a:cubicBezTo>
                <a:cubicBezTo>
                  <a:pt x="6890248" y="3528056"/>
                  <a:pt x="6898415" y="3503091"/>
                  <a:pt x="6889661" y="3482014"/>
                </a:cubicBezTo>
                <a:cubicBezTo>
                  <a:pt x="6882907" y="3465184"/>
                  <a:pt x="6881133" y="3448973"/>
                  <a:pt x="6880849" y="3430950"/>
                </a:cubicBezTo>
                <a:cubicBezTo>
                  <a:pt x="6881811" y="3413082"/>
                  <a:pt x="6880036" y="3396872"/>
                  <a:pt x="6872792" y="3383978"/>
                </a:cubicBezTo>
                <a:cubicBezTo>
                  <a:pt x="6860058" y="3364404"/>
                  <a:pt x="6860039" y="3354409"/>
                  <a:pt x="6875186" y="3334310"/>
                </a:cubicBezTo>
                <a:cubicBezTo>
                  <a:pt x="6884617" y="3319496"/>
                  <a:pt x="6888823" y="3306029"/>
                  <a:pt x="6888784" y="3286038"/>
                </a:cubicBezTo>
                <a:cubicBezTo>
                  <a:pt x="6889462" y="3250147"/>
                  <a:pt x="6883669" y="3215448"/>
                  <a:pt x="6882856" y="3181370"/>
                </a:cubicBezTo>
                <a:cubicBezTo>
                  <a:pt x="6881553" y="3151228"/>
                  <a:pt x="6885230" y="3121707"/>
                  <a:pt x="6899622" y="3097517"/>
                </a:cubicBezTo>
                <a:cubicBezTo>
                  <a:pt x="6908808" y="3084671"/>
                  <a:pt x="6907299" y="3076488"/>
                  <a:pt x="6901300" y="3063749"/>
                </a:cubicBezTo>
                <a:cubicBezTo>
                  <a:pt x="6873303" y="3004300"/>
                  <a:pt x="6863717" y="2939149"/>
                  <a:pt x="6894443" y="2865029"/>
                </a:cubicBezTo>
                <a:cubicBezTo>
                  <a:pt x="6899649" y="2853686"/>
                  <a:pt x="6898384" y="2843535"/>
                  <a:pt x="6897120" y="2833385"/>
                </a:cubicBezTo>
                <a:cubicBezTo>
                  <a:pt x="6895366" y="2827170"/>
                  <a:pt x="6891366" y="2818677"/>
                  <a:pt x="6896082" y="2811270"/>
                </a:cubicBezTo>
                <a:cubicBezTo>
                  <a:pt x="6902042" y="2804018"/>
                  <a:pt x="6906287" y="2810543"/>
                  <a:pt x="6911022" y="2813131"/>
                </a:cubicBezTo>
                <a:lnTo>
                  <a:pt x="6914682" y="2813944"/>
                </a:lnTo>
                <a:lnTo>
                  <a:pt x="6915416" y="2858630"/>
                </a:lnTo>
                <a:cubicBezTo>
                  <a:pt x="6916650" y="2884921"/>
                  <a:pt x="6916650" y="2911212"/>
                  <a:pt x="6916650" y="2937503"/>
                </a:cubicBezTo>
                <a:cubicBezTo>
                  <a:pt x="6916650" y="2937503"/>
                  <a:pt x="6916650" y="2941259"/>
                  <a:pt x="6916650" y="2945015"/>
                </a:cubicBezTo>
                <a:cubicBezTo>
                  <a:pt x="6916650" y="2952527"/>
                  <a:pt x="6915416" y="2963794"/>
                  <a:pt x="6917884" y="2967550"/>
                </a:cubicBezTo>
                <a:cubicBezTo>
                  <a:pt x="6917884" y="2982574"/>
                  <a:pt x="6920352" y="2997597"/>
                  <a:pt x="6920352" y="3012621"/>
                </a:cubicBezTo>
                <a:cubicBezTo>
                  <a:pt x="6920352" y="3020132"/>
                  <a:pt x="6920352" y="3023888"/>
                  <a:pt x="6921587" y="3031400"/>
                </a:cubicBezTo>
                <a:cubicBezTo>
                  <a:pt x="6922821" y="3038912"/>
                  <a:pt x="6921587" y="3046423"/>
                  <a:pt x="6921587" y="3057691"/>
                </a:cubicBezTo>
                <a:cubicBezTo>
                  <a:pt x="6921587" y="3065203"/>
                  <a:pt x="6924054" y="3072714"/>
                  <a:pt x="6924054" y="3083982"/>
                </a:cubicBezTo>
                <a:cubicBezTo>
                  <a:pt x="6924054" y="3087738"/>
                  <a:pt x="6922821" y="3091494"/>
                  <a:pt x="6921587" y="3099005"/>
                </a:cubicBezTo>
                <a:cubicBezTo>
                  <a:pt x="6921587" y="3106517"/>
                  <a:pt x="6925289" y="3102761"/>
                  <a:pt x="6925289" y="3106517"/>
                </a:cubicBezTo>
                <a:cubicBezTo>
                  <a:pt x="6925289" y="3110273"/>
                  <a:pt x="6925289" y="3110273"/>
                  <a:pt x="6925289" y="3114029"/>
                </a:cubicBezTo>
                <a:cubicBezTo>
                  <a:pt x="6925289" y="3132808"/>
                  <a:pt x="6926523" y="3155343"/>
                  <a:pt x="6927757" y="3174123"/>
                </a:cubicBezTo>
                <a:cubicBezTo>
                  <a:pt x="6927757" y="3189146"/>
                  <a:pt x="6928991" y="3204169"/>
                  <a:pt x="6930225" y="3219193"/>
                </a:cubicBezTo>
                <a:cubicBezTo>
                  <a:pt x="6931459" y="3241728"/>
                  <a:pt x="6931459" y="3241728"/>
                  <a:pt x="6930225" y="3264263"/>
                </a:cubicBezTo>
                <a:cubicBezTo>
                  <a:pt x="6928991" y="3271775"/>
                  <a:pt x="6927757" y="3279287"/>
                  <a:pt x="6932693" y="3279287"/>
                </a:cubicBezTo>
                <a:cubicBezTo>
                  <a:pt x="6935161" y="3279287"/>
                  <a:pt x="6936395" y="3290554"/>
                  <a:pt x="6935161" y="3298066"/>
                </a:cubicBezTo>
                <a:cubicBezTo>
                  <a:pt x="6931459" y="3313089"/>
                  <a:pt x="6933927" y="3324357"/>
                  <a:pt x="6933927" y="3339380"/>
                </a:cubicBezTo>
                <a:cubicBezTo>
                  <a:pt x="6932693" y="3346892"/>
                  <a:pt x="6937629" y="3361915"/>
                  <a:pt x="6940097" y="3358160"/>
                </a:cubicBezTo>
                <a:cubicBezTo>
                  <a:pt x="6946267" y="3358160"/>
                  <a:pt x="6949969" y="3361915"/>
                  <a:pt x="6949969" y="3373183"/>
                </a:cubicBezTo>
                <a:cubicBezTo>
                  <a:pt x="6949969" y="3388206"/>
                  <a:pt x="6952437" y="3399474"/>
                  <a:pt x="6952437" y="3414497"/>
                </a:cubicBezTo>
                <a:cubicBezTo>
                  <a:pt x="6952437" y="3429521"/>
                  <a:pt x="6951203" y="3444544"/>
                  <a:pt x="6952437" y="3463324"/>
                </a:cubicBezTo>
                <a:cubicBezTo>
                  <a:pt x="6953671" y="3478347"/>
                  <a:pt x="6953671" y="3493370"/>
                  <a:pt x="6952437" y="3508394"/>
                </a:cubicBezTo>
                <a:cubicBezTo>
                  <a:pt x="6951203" y="3519661"/>
                  <a:pt x="6954905" y="3523417"/>
                  <a:pt x="6957373" y="3527173"/>
                </a:cubicBezTo>
                <a:cubicBezTo>
                  <a:pt x="6961075" y="3538441"/>
                  <a:pt x="6963543" y="3534685"/>
                  <a:pt x="6963543" y="3519661"/>
                </a:cubicBezTo>
                <a:cubicBezTo>
                  <a:pt x="6963543" y="3515906"/>
                  <a:pt x="6963543" y="3508394"/>
                  <a:pt x="6963543" y="3500882"/>
                </a:cubicBezTo>
                <a:cubicBezTo>
                  <a:pt x="6964777" y="3493370"/>
                  <a:pt x="6964777" y="3482103"/>
                  <a:pt x="6967245" y="3482103"/>
                </a:cubicBezTo>
                <a:cubicBezTo>
                  <a:pt x="6973415" y="3482103"/>
                  <a:pt x="6973415" y="3470835"/>
                  <a:pt x="6973415" y="3459568"/>
                </a:cubicBezTo>
                <a:cubicBezTo>
                  <a:pt x="6973415" y="3444544"/>
                  <a:pt x="6973415" y="3433277"/>
                  <a:pt x="6977117" y="3425765"/>
                </a:cubicBezTo>
                <a:cubicBezTo>
                  <a:pt x="6979585" y="3418253"/>
                  <a:pt x="6979585" y="3403230"/>
                  <a:pt x="6977117" y="3391962"/>
                </a:cubicBezTo>
                <a:cubicBezTo>
                  <a:pt x="6973415" y="3376939"/>
                  <a:pt x="6975883" y="3358160"/>
                  <a:pt x="6975883" y="3339380"/>
                </a:cubicBezTo>
                <a:cubicBezTo>
                  <a:pt x="6975883" y="3335624"/>
                  <a:pt x="6977117" y="3335624"/>
                  <a:pt x="6977117" y="3331869"/>
                </a:cubicBezTo>
                <a:cubicBezTo>
                  <a:pt x="6979585" y="3328113"/>
                  <a:pt x="6980819" y="3331869"/>
                  <a:pt x="6980819" y="3335624"/>
                </a:cubicBezTo>
                <a:cubicBezTo>
                  <a:pt x="6980819" y="3346892"/>
                  <a:pt x="6980819" y="3354404"/>
                  <a:pt x="6983287" y="3358160"/>
                </a:cubicBezTo>
                <a:cubicBezTo>
                  <a:pt x="6986989" y="3369427"/>
                  <a:pt x="6989457" y="3365671"/>
                  <a:pt x="6991925" y="3365671"/>
                </a:cubicBezTo>
                <a:cubicBezTo>
                  <a:pt x="6991925" y="3354404"/>
                  <a:pt x="6993159" y="3343136"/>
                  <a:pt x="6993159" y="3328113"/>
                </a:cubicBezTo>
                <a:cubicBezTo>
                  <a:pt x="6994393" y="3335624"/>
                  <a:pt x="6994393" y="3339380"/>
                  <a:pt x="6994393" y="3343136"/>
                </a:cubicBezTo>
                <a:cubicBezTo>
                  <a:pt x="6994393" y="3354404"/>
                  <a:pt x="6995627" y="3365671"/>
                  <a:pt x="6994393" y="3376939"/>
                </a:cubicBezTo>
                <a:cubicBezTo>
                  <a:pt x="6993159" y="3391962"/>
                  <a:pt x="6996861" y="3395718"/>
                  <a:pt x="6998095" y="3410742"/>
                </a:cubicBezTo>
                <a:cubicBezTo>
                  <a:pt x="6999329" y="3425765"/>
                  <a:pt x="7000563" y="3425765"/>
                  <a:pt x="7005499" y="3418253"/>
                </a:cubicBezTo>
                <a:cubicBezTo>
                  <a:pt x="7009201" y="3414497"/>
                  <a:pt x="7010435" y="3406986"/>
                  <a:pt x="7009201" y="3399474"/>
                </a:cubicBezTo>
                <a:cubicBezTo>
                  <a:pt x="7006733" y="3388206"/>
                  <a:pt x="7007967" y="3376939"/>
                  <a:pt x="7007967" y="3369427"/>
                </a:cubicBezTo>
                <a:cubicBezTo>
                  <a:pt x="7006733" y="3346892"/>
                  <a:pt x="7009201" y="3328113"/>
                  <a:pt x="7005499" y="3305578"/>
                </a:cubicBezTo>
                <a:cubicBezTo>
                  <a:pt x="7005499" y="3305578"/>
                  <a:pt x="7005499" y="3301822"/>
                  <a:pt x="7006733" y="3298066"/>
                </a:cubicBezTo>
                <a:cubicBezTo>
                  <a:pt x="7009201" y="3279287"/>
                  <a:pt x="7009201" y="3264263"/>
                  <a:pt x="7009201" y="3245484"/>
                </a:cubicBezTo>
                <a:cubicBezTo>
                  <a:pt x="7010435" y="3219193"/>
                  <a:pt x="7012903" y="3192902"/>
                  <a:pt x="7011669" y="3166611"/>
                </a:cubicBezTo>
                <a:cubicBezTo>
                  <a:pt x="7011669" y="3166611"/>
                  <a:pt x="7011669" y="3162855"/>
                  <a:pt x="7011669" y="3162855"/>
                </a:cubicBezTo>
                <a:cubicBezTo>
                  <a:pt x="7012903" y="3162855"/>
                  <a:pt x="7012903" y="3162855"/>
                  <a:pt x="7012903" y="3162855"/>
                </a:cubicBezTo>
                <a:cubicBezTo>
                  <a:pt x="7014137" y="3162855"/>
                  <a:pt x="7015371" y="3162855"/>
                  <a:pt x="7015371" y="3166611"/>
                </a:cubicBezTo>
                <a:cubicBezTo>
                  <a:pt x="7015371" y="3170367"/>
                  <a:pt x="7015371" y="3174123"/>
                  <a:pt x="7015371" y="3177878"/>
                </a:cubicBezTo>
                <a:cubicBezTo>
                  <a:pt x="7015371" y="3200414"/>
                  <a:pt x="7015371" y="3222949"/>
                  <a:pt x="7015371" y="3245484"/>
                </a:cubicBezTo>
                <a:cubicBezTo>
                  <a:pt x="7015371" y="3249240"/>
                  <a:pt x="7015371" y="3256751"/>
                  <a:pt x="7017839" y="3256751"/>
                </a:cubicBezTo>
                <a:cubicBezTo>
                  <a:pt x="7022775" y="3252996"/>
                  <a:pt x="7022775" y="3268019"/>
                  <a:pt x="7022775" y="3275531"/>
                </a:cubicBezTo>
                <a:cubicBezTo>
                  <a:pt x="7022775" y="3290554"/>
                  <a:pt x="7022775" y="3305578"/>
                  <a:pt x="7022775" y="3320601"/>
                </a:cubicBezTo>
                <a:cubicBezTo>
                  <a:pt x="7022775" y="3331869"/>
                  <a:pt x="7024009" y="3343136"/>
                  <a:pt x="7025243" y="3354404"/>
                </a:cubicBezTo>
                <a:cubicBezTo>
                  <a:pt x="7027711" y="3350648"/>
                  <a:pt x="7028945" y="3343136"/>
                  <a:pt x="7028945" y="3335624"/>
                </a:cubicBezTo>
                <a:cubicBezTo>
                  <a:pt x="7028945" y="3305578"/>
                  <a:pt x="7026477" y="3275531"/>
                  <a:pt x="7030179" y="3245484"/>
                </a:cubicBezTo>
                <a:cubicBezTo>
                  <a:pt x="7030179" y="3196658"/>
                  <a:pt x="7030179" y="3147832"/>
                  <a:pt x="7030179" y="3102761"/>
                </a:cubicBezTo>
                <a:cubicBezTo>
                  <a:pt x="7030179" y="3095249"/>
                  <a:pt x="7026477" y="3091494"/>
                  <a:pt x="7028945" y="3083982"/>
                </a:cubicBezTo>
                <a:cubicBezTo>
                  <a:pt x="7032647" y="3072714"/>
                  <a:pt x="7030179" y="3057691"/>
                  <a:pt x="7030179" y="3046423"/>
                </a:cubicBezTo>
                <a:cubicBezTo>
                  <a:pt x="7030179" y="3035156"/>
                  <a:pt x="7031413" y="3020132"/>
                  <a:pt x="7028945" y="3008865"/>
                </a:cubicBezTo>
                <a:cubicBezTo>
                  <a:pt x="7027711" y="3001353"/>
                  <a:pt x="7028945" y="2990085"/>
                  <a:pt x="7028945" y="2982574"/>
                </a:cubicBezTo>
                <a:cubicBezTo>
                  <a:pt x="7031413" y="2963794"/>
                  <a:pt x="7032647" y="2941259"/>
                  <a:pt x="7032647" y="2918724"/>
                </a:cubicBezTo>
                <a:lnTo>
                  <a:pt x="7030676" y="2906724"/>
                </a:lnTo>
                <a:lnTo>
                  <a:pt x="7034697" y="2916476"/>
                </a:lnTo>
                <a:cubicBezTo>
                  <a:pt x="7041187" y="2925279"/>
                  <a:pt x="7044941" y="2935740"/>
                  <a:pt x="7043470" y="2947548"/>
                </a:cubicBezTo>
                <a:cubicBezTo>
                  <a:pt x="7039567" y="2989033"/>
                  <a:pt x="7044870" y="3027668"/>
                  <a:pt x="7047682" y="3065993"/>
                </a:cubicBezTo>
                <a:cubicBezTo>
                  <a:pt x="7050985" y="3100381"/>
                  <a:pt x="7053043" y="3134614"/>
                  <a:pt x="7044895" y="3169575"/>
                </a:cubicBezTo>
                <a:cubicBezTo>
                  <a:pt x="7041934" y="3183196"/>
                  <a:pt x="7043444" y="3191379"/>
                  <a:pt x="7048933" y="3198059"/>
                </a:cubicBezTo>
                <a:cubicBezTo>
                  <a:pt x="7055423" y="3206862"/>
                  <a:pt x="7062912" y="3217788"/>
                  <a:pt x="7058461" y="3233222"/>
                </a:cubicBezTo>
                <a:cubicBezTo>
                  <a:pt x="7049314" y="3266060"/>
                  <a:pt x="7054597" y="3294699"/>
                  <a:pt x="7066595" y="3320177"/>
                </a:cubicBezTo>
                <a:cubicBezTo>
                  <a:pt x="7083348" y="3358239"/>
                  <a:pt x="7085425" y="3402468"/>
                  <a:pt x="7070827" y="3448617"/>
                </a:cubicBezTo>
                <a:cubicBezTo>
                  <a:pt x="7066130" y="3466020"/>
                  <a:pt x="7067885" y="3472234"/>
                  <a:pt x="7079090" y="3473630"/>
                </a:cubicBezTo>
                <a:cubicBezTo>
                  <a:pt x="7082825" y="3474095"/>
                  <a:pt x="7086560" y="3474561"/>
                  <a:pt x="7088805" y="3476839"/>
                </a:cubicBezTo>
                <a:cubicBezTo>
                  <a:pt x="7111764" y="3505681"/>
                  <a:pt x="7133477" y="3534368"/>
                  <a:pt x="7133083" y="3588282"/>
                </a:cubicBezTo>
                <a:cubicBezTo>
                  <a:pt x="7132858" y="3600246"/>
                  <a:pt x="7136838" y="3598743"/>
                  <a:pt x="7142308" y="3595427"/>
                </a:cubicBezTo>
                <a:cubicBezTo>
                  <a:pt x="7145043" y="3593769"/>
                  <a:pt x="7148024" y="3590143"/>
                  <a:pt x="7151004" y="3586517"/>
                </a:cubicBezTo>
                <a:cubicBezTo>
                  <a:pt x="7156965" y="3579265"/>
                  <a:pt x="7161680" y="3571857"/>
                  <a:pt x="7168170" y="3580660"/>
                </a:cubicBezTo>
                <a:cubicBezTo>
                  <a:pt x="7174904" y="3587495"/>
                  <a:pt x="7168699" y="3596715"/>
                  <a:pt x="7166228" y="3606401"/>
                </a:cubicBezTo>
                <a:cubicBezTo>
                  <a:pt x="7160041" y="3625617"/>
                  <a:pt x="7153610" y="3646801"/>
                  <a:pt x="7159119" y="3663476"/>
                </a:cubicBezTo>
                <a:cubicBezTo>
                  <a:pt x="7165383" y="3684243"/>
                  <a:pt x="7160422" y="3693618"/>
                  <a:pt x="7148746" y="3706154"/>
                </a:cubicBezTo>
                <a:cubicBezTo>
                  <a:pt x="7145765" y="3709780"/>
                  <a:pt x="7142785" y="3713407"/>
                  <a:pt x="7140805" y="3719156"/>
                </a:cubicBezTo>
                <a:cubicBezTo>
                  <a:pt x="7136334" y="3724595"/>
                  <a:pt x="7134354" y="3730344"/>
                  <a:pt x="7138353" y="3738837"/>
                </a:cubicBezTo>
                <a:cubicBezTo>
                  <a:pt x="7141353" y="3745206"/>
                  <a:pt x="7146333" y="3745827"/>
                  <a:pt x="7150804" y="3740388"/>
                </a:cubicBezTo>
                <a:cubicBezTo>
                  <a:pt x="7156519" y="3735104"/>
                  <a:pt x="7161744" y="3733756"/>
                  <a:pt x="7166460" y="3726349"/>
                </a:cubicBezTo>
                <a:cubicBezTo>
                  <a:pt x="7168195" y="3722567"/>
                  <a:pt x="7169930" y="3718786"/>
                  <a:pt x="7173420" y="3721220"/>
                </a:cubicBezTo>
                <a:cubicBezTo>
                  <a:pt x="7175665" y="3723498"/>
                  <a:pt x="7173685" y="3729247"/>
                  <a:pt x="7173194" y="3733183"/>
                </a:cubicBezTo>
                <a:cubicBezTo>
                  <a:pt x="7172459" y="3739088"/>
                  <a:pt x="7171969" y="3743024"/>
                  <a:pt x="7168988" y="3746650"/>
                </a:cubicBezTo>
                <a:cubicBezTo>
                  <a:pt x="7166008" y="3750276"/>
                  <a:pt x="7165518" y="3754212"/>
                  <a:pt x="7167518" y="3758459"/>
                </a:cubicBezTo>
                <a:cubicBezTo>
                  <a:pt x="7178516" y="3781814"/>
                  <a:pt x="7181554" y="3808174"/>
                  <a:pt x="7176632" y="3837541"/>
                </a:cubicBezTo>
                <a:cubicBezTo>
                  <a:pt x="7173671" y="3851163"/>
                  <a:pt x="7171955" y="3864939"/>
                  <a:pt x="7171485" y="3878871"/>
                </a:cubicBezTo>
                <a:cubicBezTo>
                  <a:pt x="7170504" y="3886744"/>
                  <a:pt x="7169033" y="3898552"/>
                  <a:pt x="7174768" y="3903264"/>
                </a:cubicBezTo>
                <a:cubicBezTo>
                  <a:pt x="7179503" y="3905852"/>
                  <a:pt x="7184464" y="3896477"/>
                  <a:pt x="7188934" y="3891038"/>
                </a:cubicBezTo>
                <a:cubicBezTo>
                  <a:pt x="7191914" y="3887412"/>
                  <a:pt x="7193650" y="3883631"/>
                  <a:pt x="7196630" y="3880004"/>
                </a:cubicBezTo>
                <a:cubicBezTo>
                  <a:pt x="7199610" y="3876378"/>
                  <a:pt x="7203326" y="3866848"/>
                  <a:pt x="7207816" y="3871405"/>
                </a:cubicBezTo>
                <a:cubicBezTo>
                  <a:pt x="7212551" y="3873993"/>
                  <a:pt x="7211325" y="3883833"/>
                  <a:pt x="7209099" y="3891551"/>
                </a:cubicBezTo>
                <a:cubicBezTo>
                  <a:pt x="7206893" y="3909264"/>
                  <a:pt x="7207667" y="3923351"/>
                  <a:pt x="7210441" y="3941684"/>
                </a:cubicBezTo>
                <a:cubicBezTo>
                  <a:pt x="7217988" y="3982597"/>
                  <a:pt x="7209067" y="4003471"/>
                  <a:pt x="7182205" y="4016114"/>
                </a:cubicBezTo>
                <a:cubicBezTo>
                  <a:pt x="7171510" y="4020778"/>
                  <a:pt x="7165304" y="4029998"/>
                  <a:pt x="7164588" y="4045898"/>
                </a:cubicBezTo>
                <a:cubicBezTo>
                  <a:pt x="7188243" y="4048844"/>
                  <a:pt x="7210653" y="4051636"/>
                  <a:pt x="7234309" y="4054582"/>
                </a:cubicBezTo>
                <a:cubicBezTo>
                  <a:pt x="7238986" y="4027184"/>
                  <a:pt x="7245946" y="4022055"/>
                  <a:pt x="7256171" y="4031323"/>
                </a:cubicBezTo>
                <a:cubicBezTo>
                  <a:pt x="7259661" y="4033756"/>
                  <a:pt x="7261170" y="4041939"/>
                  <a:pt x="7265395" y="4038468"/>
                </a:cubicBezTo>
                <a:cubicBezTo>
                  <a:pt x="7269866" y="4033029"/>
                  <a:pt x="7269601" y="4025001"/>
                  <a:pt x="7269092" y="4018942"/>
                </a:cubicBezTo>
                <a:cubicBezTo>
                  <a:pt x="7269827" y="4013037"/>
                  <a:pt x="7269072" y="4008946"/>
                  <a:pt x="7268318" y="4004855"/>
                </a:cubicBezTo>
                <a:cubicBezTo>
                  <a:pt x="7267299" y="3992736"/>
                  <a:pt x="7269279" y="3986987"/>
                  <a:pt x="7278239" y="3986104"/>
                </a:cubicBezTo>
                <a:cubicBezTo>
                  <a:pt x="7283464" y="3984756"/>
                  <a:pt x="7291670" y="3979782"/>
                  <a:pt x="7289161" y="3969477"/>
                </a:cubicBezTo>
                <a:cubicBezTo>
                  <a:pt x="7287141" y="3955235"/>
                  <a:pt x="7288857" y="3941458"/>
                  <a:pt x="7289328" y="3927526"/>
                </a:cubicBezTo>
                <a:cubicBezTo>
                  <a:pt x="7289554" y="3915562"/>
                  <a:pt x="7288780" y="3901476"/>
                  <a:pt x="7292986" y="3888009"/>
                </a:cubicBezTo>
                <a:cubicBezTo>
                  <a:pt x="7296947" y="3876510"/>
                  <a:pt x="7301153" y="3863044"/>
                  <a:pt x="7312377" y="3874435"/>
                </a:cubicBezTo>
                <a:cubicBezTo>
                  <a:pt x="7315622" y="3878837"/>
                  <a:pt x="7318603" y="3875210"/>
                  <a:pt x="7320828" y="3867493"/>
                </a:cubicBezTo>
                <a:cubicBezTo>
                  <a:pt x="7324505" y="3837971"/>
                  <a:pt x="7320751" y="3827511"/>
                  <a:pt x="7302321" y="3823216"/>
                </a:cubicBezTo>
                <a:cubicBezTo>
                  <a:pt x="7296096" y="3822441"/>
                  <a:pt x="7291361" y="3819853"/>
                  <a:pt x="7289851" y="3811670"/>
                </a:cubicBezTo>
                <a:cubicBezTo>
                  <a:pt x="7287832" y="3797428"/>
                  <a:pt x="7287058" y="3783341"/>
                  <a:pt x="7291509" y="3767906"/>
                </a:cubicBezTo>
                <a:cubicBezTo>
                  <a:pt x="7292000" y="3763970"/>
                  <a:pt x="7297225" y="3762622"/>
                  <a:pt x="7299470" y="3764901"/>
                </a:cubicBezTo>
                <a:cubicBezTo>
                  <a:pt x="7303205" y="3765366"/>
                  <a:pt x="7308185" y="3765986"/>
                  <a:pt x="7311165" y="3762360"/>
                </a:cubicBezTo>
                <a:cubicBezTo>
                  <a:pt x="7315636" y="3756921"/>
                  <a:pt x="7325331" y="3750134"/>
                  <a:pt x="7318596" y="3743299"/>
                </a:cubicBezTo>
                <a:cubicBezTo>
                  <a:pt x="7306862" y="3725849"/>
                  <a:pt x="7309314" y="3706168"/>
                  <a:pt x="7312010" y="3684518"/>
                </a:cubicBezTo>
                <a:cubicBezTo>
                  <a:pt x="7312236" y="3672555"/>
                  <a:pt x="7312462" y="3660591"/>
                  <a:pt x="7307463" y="3649975"/>
                </a:cubicBezTo>
                <a:cubicBezTo>
                  <a:pt x="7289710" y="3609789"/>
                  <a:pt x="7294632" y="3580423"/>
                  <a:pt x="7325454" y="3556281"/>
                </a:cubicBezTo>
                <a:cubicBezTo>
                  <a:pt x="7333905" y="3549339"/>
                  <a:pt x="7337621" y="3539808"/>
                  <a:pt x="7331376" y="3529037"/>
                </a:cubicBezTo>
                <a:cubicBezTo>
                  <a:pt x="7319378" y="3503559"/>
                  <a:pt x="7318075" y="3473417"/>
                  <a:pt x="7320752" y="3441773"/>
                </a:cubicBezTo>
                <a:cubicBezTo>
                  <a:pt x="7321468" y="3425873"/>
                  <a:pt x="7324674" y="3410283"/>
                  <a:pt x="7325635" y="3392415"/>
                </a:cubicBezTo>
                <a:cubicBezTo>
                  <a:pt x="7326823" y="3362583"/>
                  <a:pt x="7330009" y="3336998"/>
                  <a:pt x="7353890" y="3327980"/>
                </a:cubicBezTo>
                <a:cubicBezTo>
                  <a:pt x="7345175" y="3326895"/>
                  <a:pt x="7338705" y="3328088"/>
                  <a:pt x="7331970" y="3321253"/>
                </a:cubicBezTo>
                <a:cubicBezTo>
                  <a:pt x="7322746" y="3314108"/>
                  <a:pt x="7320727" y="3299866"/>
                  <a:pt x="7322443" y="3286089"/>
                </a:cubicBezTo>
                <a:cubicBezTo>
                  <a:pt x="7325649" y="3270499"/>
                  <a:pt x="7333138" y="3281425"/>
                  <a:pt x="7338363" y="3280078"/>
                </a:cubicBezTo>
                <a:cubicBezTo>
                  <a:pt x="7346079" y="3279040"/>
                  <a:pt x="7352039" y="3271788"/>
                  <a:pt x="7349775" y="3259514"/>
                </a:cubicBezTo>
                <a:cubicBezTo>
                  <a:pt x="7346756" y="3243149"/>
                  <a:pt x="7348472" y="3229372"/>
                  <a:pt x="7351923" y="3211814"/>
                </a:cubicBezTo>
                <a:cubicBezTo>
                  <a:pt x="7358355" y="3190630"/>
                  <a:pt x="7361051" y="3168981"/>
                  <a:pt x="7353543" y="3148059"/>
                </a:cubicBezTo>
                <a:cubicBezTo>
                  <a:pt x="7348788" y="3135475"/>
                  <a:pt x="7351504" y="3123822"/>
                  <a:pt x="7358955" y="3114756"/>
                </a:cubicBezTo>
                <a:cubicBezTo>
                  <a:pt x="7363425" y="3109317"/>
                  <a:pt x="7367896" y="3103878"/>
                  <a:pt x="7370876" y="3100252"/>
                </a:cubicBezTo>
                <a:cubicBezTo>
                  <a:pt x="7377082" y="3091032"/>
                  <a:pt x="7386532" y="3086213"/>
                  <a:pt x="7385513" y="3074094"/>
                </a:cubicBezTo>
                <a:cubicBezTo>
                  <a:pt x="7384494" y="3061976"/>
                  <a:pt x="7375534" y="3062858"/>
                  <a:pt x="7369309" y="3062083"/>
                </a:cubicBezTo>
                <a:cubicBezTo>
                  <a:pt x="7363084" y="3061307"/>
                  <a:pt x="7366554" y="3053745"/>
                  <a:pt x="7366045" y="3047686"/>
                </a:cubicBezTo>
                <a:cubicBezTo>
                  <a:pt x="7366780" y="3041781"/>
                  <a:pt x="7367515" y="3035877"/>
                  <a:pt x="7372250" y="3038465"/>
                </a:cubicBezTo>
                <a:cubicBezTo>
                  <a:pt x="7385455" y="3044108"/>
                  <a:pt x="7390661" y="3032764"/>
                  <a:pt x="7394112" y="3015206"/>
                </a:cubicBezTo>
                <a:lnTo>
                  <a:pt x="7394458" y="3014444"/>
                </a:lnTo>
                <a:lnTo>
                  <a:pt x="7405805" y="3039062"/>
                </a:lnTo>
                <a:cubicBezTo>
                  <a:pt x="7417195" y="3050327"/>
                  <a:pt x="7420991" y="3065346"/>
                  <a:pt x="7409602" y="3076610"/>
                </a:cubicBezTo>
                <a:cubicBezTo>
                  <a:pt x="7398212" y="3091629"/>
                  <a:pt x="7394416" y="3110402"/>
                  <a:pt x="7398212" y="3129176"/>
                </a:cubicBezTo>
                <a:cubicBezTo>
                  <a:pt x="7398212" y="3136685"/>
                  <a:pt x="7398212" y="3147949"/>
                  <a:pt x="7398212" y="3159214"/>
                </a:cubicBezTo>
                <a:cubicBezTo>
                  <a:pt x="7398212" y="3166723"/>
                  <a:pt x="7398212" y="3170478"/>
                  <a:pt x="7402009" y="3174233"/>
                </a:cubicBezTo>
                <a:cubicBezTo>
                  <a:pt x="7413398" y="3185497"/>
                  <a:pt x="7409602" y="3200516"/>
                  <a:pt x="7409602" y="3215535"/>
                </a:cubicBezTo>
                <a:cubicBezTo>
                  <a:pt x="7409602" y="3219289"/>
                  <a:pt x="7405805" y="3226799"/>
                  <a:pt x="7413398" y="3230553"/>
                </a:cubicBezTo>
                <a:lnTo>
                  <a:pt x="7419530" y="3236031"/>
                </a:lnTo>
                <a:lnTo>
                  <a:pt x="7419722" y="3256234"/>
                </a:lnTo>
                <a:cubicBezTo>
                  <a:pt x="7421505" y="3277442"/>
                  <a:pt x="7425279" y="3297898"/>
                  <a:pt x="7432288" y="3317759"/>
                </a:cubicBezTo>
                <a:cubicBezTo>
                  <a:pt x="7440796" y="3340804"/>
                  <a:pt x="7453775" y="3358409"/>
                  <a:pt x="7468245" y="3374202"/>
                </a:cubicBezTo>
                <a:cubicBezTo>
                  <a:pt x="7451588" y="3386118"/>
                  <a:pt x="7449118" y="3395803"/>
                  <a:pt x="7459116" y="3417035"/>
                </a:cubicBezTo>
                <a:cubicBezTo>
                  <a:pt x="7462116" y="3423405"/>
                  <a:pt x="7467851" y="3428116"/>
                  <a:pt x="7474321" y="3426923"/>
                </a:cubicBezTo>
                <a:cubicBezTo>
                  <a:pt x="7485771" y="3426351"/>
                  <a:pt x="7487790" y="3440593"/>
                  <a:pt x="7487319" y="3454525"/>
                </a:cubicBezTo>
                <a:cubicBezTo>
                  <a:pt x="7488093" y="3468612"/>
                  <a:pt x="7481133" y="3473741"/>
                  <a:pt x="7474172" y="3478870"/>
                </a:cubicBezTo>
                <a:cubicBezTo>
                  <a:pt x="7467457" y="3482030"/>
                  <a:pt x="7459987" y="3481100"/>
                  <a:pt x="7451046" y="3491978"/>
                </a:cubicBezTo>
                <a:cubicBezTo>
                  <a:pt x="7466722" y="3487935"/>
                  <a:pt x="7468986" y="3500209"/>
                  <a:pt x="7469515" y="3516264"/>
                </a:cubicBezTo>
                <a:cubicBezTo>
                  <a:pt x="7469044" y="3530196"/>
                  <a:pt x="7473308" y="3546716"/>
                  <a:pt x="7481023" y="3545678"/>
                </a:cubicBezTo>
                <a:cubicBezTo>
                  <a:pt x="7495208" y="3543448"/>
                  <a:pt x="7509149" y="3543185"/>
                  <a:pt x="7522070" y="3530804"/>
                </a:cubicBezTo>
                <a:cubicBezTo>
                  <a:pt x="7529276" y="3523707"/>
                  <a:pt x="7531501" y="3515990"/>
                  <a:pt x="7531972" y="3502058"/>
                </a:cubicBezTo>
                <a:cubicBezTo>
                  <a:pt x="7530708" y="3491907"/>
                  <a:pt x="7528708" y="3487661"/>
                  <a:pt x="7520993" y="3488699"/>
                </a:cubicBezTo>
                <a:cubicBezTo>
                  <a:pt x="7516013" y="3488078"/>
                  <a:pt x="7514258" y="3481864"/>
                  <a:pt x="7514993" y="3475960"/>
                </a:cubicBezTo>
                <a:cubicBezTo>
                  <a:pt x="7519180" y="3452497"/>
                  <a:pt x="7513426" y="3437790"/>
                  <a:pt x="7506427" y="3422928"/>
                </a:cubicBezTo>
                <a:cubicBezTo>
                  <a:pt x="7500673" y="3408221"/>
                  <a:pt x="7500144" y="3392166"/>
                  <a:pt x="7510575" y="3379474"/>
                </a:cubicBezTo>
                <a:cubicBezTo>
                  <a:pt x="7518026" y="3370409"/>
                  <a:pt x="7516026" y="3366163"/>
                  <a:pt x="7508311" y="3367201"/>
                </a:cubicBezTo>
                <a:cubicBezTo>
                  <a:pt x="7503331" y="3366580"/>
                  <a:pt x="7502576" y="3362489"/>
                  <a:pt x="7501067" y="3354306"/>
                </a:cubicBezTo>
                <a:cubicBezTo>
                  <a:pt x="7499415" y="3337112"/>
                  <a:pt x="7499693" y="3319659"/>
                  <a:pt x="7501838" y="3302438"/>
                </a:cubicBezTo>
                <a:lnTo>
                  <a:pt x="7507445" y="3278804"/>
                </a:lnTo>
                <a:lnTo>
                  <a:pt x="7507835" y="3278895"/>
                </a:lnTo>
                <a:cubicBezTo>
                  <a:pt x="7516852" y="3283119"/>
                  <a:pt x="7523496" y="3290629"/>
                  <a:pt x="7523496" y="3305648"/>
                </a:cubicBezTo>
                <a:cubicBezTo>
                  <a:pt x="7523496" y="3316912"/>
                  <a:pt x="7534885" y="3328176"/>
                  <a:pt x="7546275" y="3328176"/>
                </a:cubicBezTo>
                <a:cubicBezTo>
                  <a:pt x="7557664" y="3331931"/>
                  <a:pt x="7565257" y="3335686"/>
                  <a:pt x="7576646" y="3343195"/>
                </a:cubicBezTo>
                <a:cubicBezTo>
                  <a:pt x="7580443" y="3343195"/>
                  <a:pt x="7584239" y="3343195"/>
                  <a:pt x="7584239" y="3343195"/>
                </a:cubicBezTo>
                <a:cubicBezTo>
                  <a:pt x="7603221" y="3324421"/>
                  <a:pt x="7622204" y="3309403"/>
                  <a:pt x="7622204" y="3286874"/>
                </a:cubicBezTo>
                <a:lnTo>
                  <a:pt x="7622204" y="3241914"/>
                </a:lnTo>
                <a:lnTo>
                  <a:pt x="7622704" y="3240545"/>
                </a:lnTo>
                <a:lnTo>
                  <a:pt x="7622204" y="3239910"/>
                </a:lnTo>
                <a:lnTo>
                  <a:pt x="7622204" y="3199499"/>
                </a:lnTo>
                <a:lnTo>
                  <a:pt x="7626201" y="3182020"/>
                </a:lnTo>
                <a:lnTo>
                  <a:pt x="7634895" y="3112220"/>
                </a:lnTo>
                <a:lnTo>
                  <a:pt x="7635017" y="3114157"/>
                </a:lnTo>
                <a:cubicBezTo>
                  <a:pt x="7636441" y="3121666"/>
                  <a:pt x="7639288" y="3129176"/>
                  <a:pt x="7644983" y="3136685"/>
                </a:cubicBezTo>
                <a:cubicBezTo>
                  <a:pt x="7679151" y="3170478"/>
                  <a:pt x="7690540" y="3215535"/>
                  <a:pt x="7694337" y="3264346"/>
                </a:cubicBezTo>
                <a:cubicBezTo>
                  <a:pt x="7694337" y="3286874"/>
                  <a:pt x="7690540" y="3313157"/>
                  <a:pt x="7698133" y="3339440"/>
                </a:cubicBezTo>
                <a:cubicBezTo>
                  <a:pt x="7705726" y="3354459"/>
                  <a:pt x="7701930" y="3373233"/>
                  <a:pt x="7698133" y="3388252"/>
                </a:cubicBezTo>
                <a:cubicBezTo>
                  <a:pt x="7698133" y="3403271"/>
                  <a:pt x="7709523" y="3418290"/>
                  <a:pt x="7705726" y="3433308"/>
                </a:cubicBezTo>
                <a:cubicBezTo>
                  <a:pt x="7705726" y="3440818"/>
                  <a:pt x="7698133" y="3455837"/>
                  <a:pt x="7713319" y="3452082"/>
                </a:cubicBezTo>
                <a:cubicBezTo>
                  <a:pt x="7724708" y="3452082"/>
                  <a:pt x="7717115" y="3440818"/>
                  <a:pt x="7720912" y="3433308"/>
                </a:cubicBezTo>
                <a:cubicBezTo>
                  <a:pt x="7724708" y="3388252"/>
                  <a:pt x="7713319" y="3346950"/>
                  <a:pt x="7713319" y="3301893"/>
                </a:cubicBezTo>
                <a:cubicBezTo>
                  <a:pt x="7713319" y="3279365"/>
                  <a:pt x="7732301" y="3268101"/>
                  <a:pt x="7736098" y="3245572"/>
                </a:cubicBezTo>
                <a:cubicBezTo>
                  <a:pt x="7736098" y="3245572"/>
                  <a:pt x="7739894" y="3245572"/>
                  <a:pt x="7743691" y="3245572"/>
                </a:cubicBezTo>
                <a:cubicBezTo>
                  <a:pt x="7747487" y="3245572"/>
                  <a:pt x="7755080" y="3241818"/>
                  <a:pt x="7758877" y="3249327"/>
                </a:cubicBezTo>
                <a:cubicBezTo>
                  <a:pt x="7758877" y="3260591"/>
                  <a:pt x="7758877" y="3271855"/>
                  <a:pt x="7758877" y="3283120"/>
                </a:cubicBezTo>
                <a:cubicBezTo>
                  <a:pt x="7758877" y="3294384"/>
                  <a:pt x="7766469" y="3298138"/>
                  <a:pt x="7766469" y="3305648"/>
                </a:cubicBezTo>
                <a:cubicBezTo>
                  <a:pt x="7766469" y="3309403"/>
                  <a:pt x="7770266" y="3309403"/>
                  <a:pt x="7774063" y="3309403"/>
                </a:cubicBezTo>
                <a:cubicBezTo>
                  <a:pt x="7777859" y="3309403"/>
                  <a:pt x="7777859" y="3305648"/>
                  <a:pt x="7777859" y="3301893"/>
                </a:cubicBezTo>
                <a:cubicBezTo>
                  <a:pt x="7777859" y="3290629"/>
                  <a:pt x="7777859" y="3279365"/>
                  <a:pt x="7777859" y="3268101"/>
                </a:cubicBezTo>
                <a:cubicBezTo>
                  <a:pt x="7777859" y="3264346"/>
                  <a:pt x="7777859" y="3256836"/>
                  <a:pt x="7785452" y="3256836"/>
                </a:cubicBezTo>
                <a:cubicBezTo>
                  <a:pt x="7789248" y="3256836"/>
                  <a:pt x="7789248" y="3264346"/>
                  <a:pt x="7793045" y="3264346"/>
                </a:cubicBezTo>
                <a:cubicBezTo>
                  <a:pt x="7804434" y="3279365"/>
                  <a:pt x="7812027" y="3294384"/>
                  <a:pt x="7812027" y="3309403"/>
                </a:cubicBezTo>
                <a:cubicBezTo>
                  <a:pt x="7812027" y="3335686"/>
                  <a:pt x="7831010" y="3354459"/>
                  <a:pt x="7827213" y="3380742"/>
                </a:cubicBezTo>
                <a:cubicBezTo>
                  <a:pt x="7827213" y="3380742"/>
                  <a:pt x="7831010" y="3380742"/>
                  <a:pt x="7831010" y="3380742"/>
                </a:cubicBezTo>
                <a:cubicBezTo>
                  <a:pt x="7834806" y="3380742"/>
                  <a:pt x="7834806" y="3380742"/>
                  <a:pt x="7838602" y="3380742"/>
                </a:cubicBezTo>
                <a:cubicBezTo>
                  <a:pt x="7838602" y="3376988"/>
                  <a:pt x="7838602" y="3369478"/>
                  <a:pt x="7838602" y="3365723"/>
                </a:cubicBezTo>
                <a:cubicBezTo>
                  <a:pt x="7840501" y="3358214"/>
                  <a:pt x="7842399" y="3354459"/>
                  <a:pt x="7845721" y="3353051"/>
                </a:cubicBezTo>
                <a:lnTo>
                  <a:pt x="7853977" y="3353793"/>
                </a:lnTo>
                <a:lnTo>
                  <a:pt x="7855592" y="3370484"/>
                </a:lnTo>
                <a:cubicBezTo>
                  <a:pt x="7863501" y="3469402"/>
                  <a:pt x="7863694" y="3569358"/>
                  <a:pt x="7875583" y="3666774"/>
                </a:cubicBezTo>
                <a:cubicBezTo>
                  <a:pt x="7875847" y="3674802"/>
                  <a:pt x="7874376" y="3686610"/>
                  <a:pt x="7880601" y="3687386"/>
                </a:cubicBezTo>
                <a:cubicBezTo>
                  <a:pt x="7886581" y="3690129"/>
                  <a:pt x="7890297" y="3680599"/>
                  <a:pt x="7894767" y="3675160"/>
                </a:cubicBezTo>
                <a:cubicBezTo>
                  <a:pt x="7897993" y="3669566"/>
                  <a:pt x="7901463" y="3662003"/>
                  <a:pt x="7905953" y="3666560"/>
                </a:cubicBezTo>
                <a:cubicBezTo>
                  <a:pt x="7911933" y="3669303"/>
                  <a:pt x="7913443" y="3677486"/>
                  <a:pt x="7913707" y="3685513"/>
                </a:cubicBezTo>
                <a:cubicBezTo>
                  <a:pt x="7912972" y="3691418"/>
                  <a:pt x="7912236" y="3697322"/>
                  <a:pt x="7911501" y="3703226"/>
                </a:cubicBezTo>
                <a:cubicBezTo>
                  <a:pt x="7909314" y="3730935"/>
                  <a:pt x="7917313" y="3747920"/>
                  <a:pt x="7934743" y="3750091"/>
                </a:cubicBezTo>
                <a:cubicBezTo>
                  <a:pt x="7940968" y="3750867"/>
                  <a:pt x="7947193" y="3751642"/>
                  <a:pt x="7953909" y="3748481"/>
                </a:cubicBezTo>
                <a:cubicBezTo>
                  <a:pt x="7961624" y="3747444"/>
                  <a:pt x="7964378" y="3755781"/>
                  <a:pt x="7960417" y="3767280"/>
                </a:cubicBezTo>
                <a:cubicBezTo>
                  <a:pt x="7953986" y="3788464"/>
                  <a:pt x="7942800" y="3797064"/>
                  <a:pt x="7925615" y="3792924"/>
                </a:cubicBezTo>
                <a:cubicBezTo>
                  <a:pt x="7933859" y="3807942"/>
                  <a:pt x="7941349" y="3818868"/>
                  <a:pt x="7950573" y="3826013"/>
                </a:cubicBezTo>
                <a:cubicBezTo>
                  <a:pt x="7959798" y="3833158"/>
                  <a:pt x="7982944" y="3830045"/>
                  <a:pt x="7992130" y="3817198"/>
                </a:cubicBezTo>
                <a:cubicBezTo>
                  <a:pt x="8003051" y="3800571"/>
                  <a:pt x="7999032" y="3782083"/>
                  <a:pt x="7995768" y="3767685"/>
                </a:cubicBezTo>
                <a:cubicBezTo>
                  <a:pt x="7990749" y="3747074"/>
                  <a:pt x="7988466" y="3724805"/>
                  <a:pt x="7991408" y="3701187"/>
                </a:cubicBezTo>
                <a:cubicBezTo>
                  <a:pt x="7993123" y="3687410"/>
                  <a:pt x="7995085" y="3671666"/>
                  <a:pt x="7997046" y="3655921"/>
                </a:cubicBezTo>
                <a:cubicBezTo>
                  <a:pt x="8003113" y="3607209"/>
                  <a:pt x="8005540" y="3559170"/>
                  <a:pt x="7996458" y="3515036"/>
                </a:cubicBezTo>
                <a:lnTo>
                  <a:pt x="7992185" y="3501220"/>
                </a:lnTo>
                <a:lnTo>
                  <a:pt x="7991410" y="3494323"/>
                </a:lnTo>
                <a:cubicBezTo>
                  <a:pt x="7993308" y="3486813"/>
                  <a:pt x="7998054" y="3480242"/>
                  <a:pt x="8005647" y="3474610"/>
                </a:cubicBezTo>
                <a:cubicBezTo>
                  <a:pt x="8013240" y="3470856"/>
                  <a:pt x="8020833" y="3478365"/>
                  <a:pt x="8028426" y="3470856"/>
                </a:cubicBezTo>
                <a:cubicBezTo>
                  <a:pt x="8028426" y="3459592"/>
                  <a:pt x="8028426" y="3448327"/>
                  <a:pt x="8028426" y="3437063"/>
                </a:cubicBezTo>
                <a:cubicBezTo>
                  <a:pt x="8032222" y="3429554"/>
                  <a:pt x="8024629" y="3418290"/>
                  <a:pt x="8032222" y="3407025"/>
                </a:cubicBezTo>
                <a:cubicBezTo>
                  <a:pt x="8043611" y="3395761"/>
                  <a:pt x="8028426" y="3392007"/>
                  <a:pt x="8028426" y="3380742"/>
                </a:cubicBezTo>
                <a:lnTo>
                  <a:pt x="8026831" y="3340139"/>
                </a:lnTo>
                <a:lnTo>
                  <a:pt x="8035494" y="3326936"/>
                </a:lnTo>
                <a:cubicBezTo>
                  <a:pt x="8038474" y="3323310"/>
                  <a:pt x="8041945" y="3315748"/>
                  <a:pt x="8045680" y="3316213"/>
                </a:cubicBezTo>
                <a:cubicBezTo>
                  <a:pt x="8059375" y="3317919"/>
                  <a:pt x="8070374" y="3341274"/>
                  <a:pt x="8065432" y="3360645"/>
                </a:cubicBezTo>
                <a:cubicBezTo>
                  <a:pt x="8055549" y="3399387"/>
                  <a:pt x="8054627" y="3437246"/>
                  <a:pt x="8061174" y="3476035"/>
                </a:cubicBezTo>
                <a:cubicBezTo>
                  <a:pt x="8061948" y="3490122"/>
                  <a:pt x="8062722" y="3504209"/>
                  <a:pt x="8055026" y="3515243"/>
                </a:cubicBezTo>
                <a:cubicBezTo>
                  <a:pt x="8050066" y="3524618"/>
                  <a:pt x="8050821" y="3528709"/>
                  <a:pt x="8058046" y="3531608"/>
                </a:cubicBezTo>
                <a:cubicBezTo>
                  <a:pt x="8067760" y="3534816"/>
                  <a:pt x="8072760" y="3545432"/>
                  <a:pt x="8073289" y="3561487"/>
                </a:cubicBezTo>
                <a:cubicBezTo>
                  <a:pt x="8075062" y="3577697"/>
                  <a:pt x="8076592" y="3595876"/>
                  <a:pt x="8078120" y="3614054"/>
                </a:cubicBezTo>
                <a:cubicBezTo>
                  <a:pt x="8078649" y="3630109"/>
                  <a:pt x="8085384" y="3636944"/>
                  <a:pt x="8095589" y="3636216"/>
                </a:cubicBezTo>
                <a:cubicBezTo>
                  <a:pt x="8096834" y="3636371"/>
                  <a:pt x="8099324" y="3636681"/>
                  <a:pt x="8102059" y="3635023"/>
                </a:cubicBezTo>
                <a:cubicBezTo>
                  <a:pt x="8108284" y="3635799"/>
                  <a:pt x="8112529" y="3642323"/>
                  <a:pt x="8111303" y="3652164"/>
                </a:cubicBezTo>
                <a:cubicBezTo>
                  <a:pt x="8111568" y="3660192"/>
                  <a:pt x="8105343" y="3659416"/>
                  <a:pt x="8100363" y="3658796"/>
                </a:cubicBezTo>
                <a:cubicBezTo>
                  <a:pt x="8095137" y="3660144"/>
                  <a:pt x="8090157" y="3659524"/>
                  <a:pt x="8087441" y="3671177"/>
                </a:cubicBezTo>
                <a:cubicBezTo>
                  <a:pt x="8085235" y="3688890"/>
                  <a:pt x="8095724" y="3706186"/>
                  <a:pt x="8107420" y="3703645"/>
                </a:cubicBezTo>
                <a:cubicBezTo>
                  <a:pt x="8111155" y="3704111"/>
                  <a:pt x="8114135" y="3700484"/>
                  <a:pt x="8117380" y="3704886"/>
                </a:cubicBezTo>
                <a:cubicBezTo>
                  <a:pt x="8116644" y="3710790"/>
                  <a:pt x="8112909" y="3710325"/>
                  <a:pt x="8111174" y="3714106"/>
                </a:cubicBezTo>
                <a:cubicBezTo>
                  <a:pt x="8102478" y="3723016"/>
                  <a:pt x="8101498" y="3730889"/>
                  <a:pt x="8109232" y="3739847"/>
                </a:cubicBezTo>
                <a:cubicBezTo>
                  <a:pt x="8121702" y="3751393"/>
                  <a:pt x="8129701" y="3768378"/>
                  <a:pt x="8136455" y="3785209"/>
                </a:cubicBezTo>
                <a:cubicBezTo>
                  <a:pt x="8145454" y="3804317"/>
                  <a:pt x="8155942" y="3821613"/>
                  <a:pt x="8173128" y="3825752"/>
                </a:cubicBezTo>
                <a:cubicBezTo>
                  <a:pt x="8179108" y="3828496"/>
                  <a:pt x="8186087" y="3833362"/>
                  <a:pt x="8187352" y="3843513"/>
                </a:cubicBezTo>
                <a:cubicBezTo>
                  <a:pt x="8194899" y="3884426"/>
                  <a:pt x="8223309" y="3899956"/>
                  <a:pt x="8233591" y="3939211"/>
                </a:cubicBezTo>
                <a:cubicBezTo>
                  <a:pt x="8237345" y="3949672"/>
                  <a:pt x="8243816" y="3948479"/>
                  <a:pt x="8250531" y="3945318"/>
                </a:cubicBezTo>
                <a:cubicBezTo>
                  <a:pt x="8257491" y="3940189"/>
                  <a:pt x="8254982" y="3929884"/>
                  <a:pt x="8251983" y="3923514"/>
                </a:cubicBezTo>
                <a:cubicBezTo>
                  <a:pt x="8247228" y="3910930"/>
                  <a:pt x="8249944" y="3899277"/>
                  <a:pt x="8256395" y="3888088"/>
                </a:cubicBezTo>
                <a:cubicBezTo>
                  <a:pt x="8264336" y="3875087"/>
                  <a:pt x="8268787" y="3859652"/>
                  <a:pt x="8270994" y="3841939"/>
                </a:cubicBezTo>
                <a:cubicBezTo>
                  <a:pt x="8273425" y="3812262"/>
                  <a:pt x="8261691" y="3794812"/>
                  <a:pt x="8243281" y="3800513"/>
                </a:cubicBezTo>
                <a:cubicBezTo>
                  <a:pt x="8239301" y="3802016"/>
                  <a:pt x="8234075" y="3803364"/>
                  <a:pt x="8230340" y="3802899"/>
                </a:cubicBezTo>
                <a:cubicBezTo>
                  <a:pt x="8229095" y="3802744"/>
                  <a:pt x="8227605" y="3804557"/>
                  <a:pt x="8227605" y="3804557"/>
                </a:cubicBezTo>
                <a:cubicBezTo>
                  <a:pt x="8227850" y="3802589"/>
                  <a:pt x="8227850" y="3802589"/>
                  <a:pt x="8229340" y="3800775"/>
                </a:cubicBezTo>
                <a:cubicBezTo>
                  <a:pt x="8230321" y="3792903"/>
                  <a:pt x="8231056" y="3786999"/>
                  <a:pt x="8230792" y="3778971"/>
                </a:cubicBezTo>
                <a:cubicBezTo>
                  <a:pt x="8229224" y="3740802"/>
                  <a:pt x="8234430" y="3729458"/>
                  <a:pt x="8259557" y="3720596"/>
                </a:cubicBezTo>
                <a:cubicBezTo>
                  <a:pt x="8271252" y="3718056"/>
                  <a:pt x="8275213" y="3706557"/>
                  <a:pt x="8274929" y="3688534"/>
                </a:cubicBezTo>
                <a:cubicBezTo>
                  <a:pt x="8275400" y="3674602"/>
                  <a:pt x="8271400" y="3666109"/>
                  <a:pt x="8263666" y="3657151"/>
                </a:cubicBezTo>
                <a:cubicBezTo>
                  <a:pt x="8241462" y="3632400"/>
                  <a:pt x="8229444" y="3596927"/>
                  <a:pt x="8228857" y="3550885"/>
                </a:cubicBezTo>
                <a:cubicBezTo>
                  <a:pt x="8226045" y="3512560"/>
                  <a:pt x="8226045" y="3512560"/>
                  <a:pt x="8249965" y="3523534"/>
                </a:cubicBezTo>
                <a:cubicBezTo>
                  <a:pt x="8263170" y="3529176"/>
                  <a:pt x="8269885" y="3526015"/>
                  <a:pt x="8277071" y="3508923"/>
                </a:cubicBezTo>
                <a:cubicBezTo>
                  <a:pt x="8259131" y="3500692"/>
                  <a:pt x="8256132" y="3494323"/>
                  <a:pt x="8258564" y="3464646"/>
                </a:cubicBezTo>
                <a:lnTo>
                  <a:pt x="8260292" y="3451859"/>
                </a:lnTo>
                <a:lnTo>
                  <a:pt x="8266046" y="3452081"/>
                </a:lnTo>
                <a:cubicBezTo>
                  <a:pt x="8277436" y="3452081"/>
                  <a:pt x="8269843" y="3440817"/>
                  <a:pt x="8273639" y="3433307"/>
                </a:cubicBezTo>
                <a:lnTo>
                  <a:pt x="8271674" y="3378894"/>
                </a:lnTo>
                <a:lnTo>
                  <a:pt x="8292986" y="3371000"/>
                </a:lnTo>
                <a:cubicBezTo>
                  <a:pt x="8301701" y="3372085"/>
                  <a:pt x="8310416" y="3373171"/>
                  <a:pt x="8316112" y="3357891"/>
                </a:cubicBezTo>
                <a:cubicBezTo>
                  <a:pt x="8317602" y="3356078"/>
                  <a:pt x="8320828" y="3350484"/>
                  <a:pt x="8317093" y="3350019"/>
                </a:cubicBezTo>
                <a:cubicBezTo>
                  <a:pt x="8307378" y="3346810"/>
                  <a:pt x="8307849" y="3332878"/>
                  <a:pt x="8305585" y="3320604"/>
                </a:cubicBezTo>
                <a:cubicBezTo>
                  <a:pt x="8303566" y="3306363"/>
                  <a:pt x="8298321" y="3297715"/>
                  <a:pt x="8288116" y="3298442"/>
                </a:cubicBezTo>
                <a:cubicBezTo>
                  <a:pt x="8282391" y="3298728"/>
                  <a:pt x="8277594" y="3296632"/>
                  <a:pt x="8273852" y="3292418"/>
                </a:cubicBezTo>
                <a:lnTo>
                  <a:pt x="8271425" y="3286694"/>
                </a:lnTo>
                <a:lnTo>
                  <a:pt x="8276012" y="3273732"/>
                </a:lnTo>
                <a:cubicBezTo>
                  <a:pt x="8281232" y="3265283"/>
                  <a:pt x="8286927" y="3256835"/>
                  <a:pt x="8288825" y="3245571"/>
                </a:cubicBezTo>
                <a:cubicBezTo>
                  <a:pt x="8288825" y="3245571"/>
                  <a:pt x="8292622" y="3245571"/>
                  <a:pt x="8296418" y="3245571"/>
                </a:cubicBezTo>
                <a:cubicBezTo>
                  <a:pt x="8300214" y="3245571"/>
                  <a:pt x="8307807" y="3241817"/>
                  <a:pt x="8311604" y="3249326"/>
                </a:cubicBezTo>
                <a:cubicBezTo>
                  <a:pt x="8311604" y="3260590"/>
                  <a:pt x="8311604" y="3271854"/>
                  <a:pt x="8311604" y="3283119"/>
                </a:cubicBezTo>
                <a:cubicBezTo>
                  <a:pt x="8311604" y="3294383"/>
                  <a:pt x="8319197" y="3298137"/>
                  <a:pt x="8319197" y="3305647"/>
                </a:cubicBezTo>
                <a:cubicBezTo>
                  <a:pt x="8319197" y="3309402"/>
                  <a:pt x="8322993" y="3309402"/>
                  <a:pt x="8326790" y="3309402"/>
                </a:cubicBezTo>
                <a:cubicBezTo>
                  <a:pt x="8330586" y="3309402"/>
                  <a:pt x="8330586" y="3305647"/>
                  <a:pt x="8330586" y="3301892"/>
                </a:cubicBezTo>
                <a:cubicBezTo>
                  <a:pt x="8330586" y="3290628"/>
                  <a:pt x="8330586" y="3279364"/>
                  <a:pt x="8330586" y="3268100"/>
                </a:cubicBezTo>
                <a:cubicBezTo>
                  <a:pt x="8330586" y="3264345"/>
                  <a:pt x="8330586" y="3256835"/>
                  <a:pt x="8338179" y="3256835"/>
                </a:cubicBezTo>
                <a:cubicBezTo>
                  <a:pt x="8341976" y="3256835"/>
                  <a:pt x="8341976" y="3264345"/>
                  <a:pt x="8345772" y="3264345"/>
                </a:cubicBezTo>
                <a:cubicBezTo>
                  <a:pt x="8357162" y="3279364"/>
                  <a:pt x="8364754" y="3294383"/>
                  <a:pt x="8364754" y="3309402"/>
                </a:cubicBezTo>
                <a:cubicBezTo>
                  <a:pt x="8364754" y="3335685"/>
                  <a:pt x="8383737" y="3354458"/>
                  <a:pt x="8379940" y="3380741"/>
                </a:cubicBezTo>
                <a:cubicBezTo>
                  <a:pt x="8379940" y="3380741"/>
                  <a:pt x="8383737" y="3380741"/>
                  <a:pt x="8383737" y="3380741"/>
                </a:cubicBezTo>
                <a:cubicBezTo>
                  <a:pt x="8387533" y="3380741"/>
                  <a:pt x="8387533" y="3380741"/>
                  <a:pt x="8391329" y="3380741"/>
                </a:cubicBezTo>
                <a:cubicBezTo>
                  <a:pt x="8391329" y="3376987"/>
                  <a:pt x="8391329" y="3369477"/>
                  <a:pt x="8391329" y="3365722"/>
                </a:cubicBezTo>
                <a:cubicBezTo>
                  <a:pt x="8395125" y="3350704"/>
                  <a:pt x="8398921" y="3350704"/>
                  <a:pt x="8414107" y="3354458"/>
                </a:cubicBezTo>
                <a:cubicBezTo>
                  <a:pt x="8417905" y="3358213"/>
                  <a:pt x="8421701" y="3358213"/>
                  <a:pt x="8425497" y="3350704"/>
                </a:cubicBezTo>
                <a:cubicBezTo>
                  <a:pt x="8429293" y="3339439"/>
                  <a:pt x="8429293" y="3328175"/>
                  <a:pt x="8436887" y="3316911"/>
                </a:cubicBezTo>
                <a:cubicBezTo>
                  <a:pt x="8436887" y="3328175"/>
                  <a:pt x="8436887" y="3335685"/>
                  <a:pt x="8436887" y="3343194"/>
                </a:cubicBezTo>
                <a:cubicBezTo>
                  <a:pt x="8436887" y="3350704"/>
                  <a:pt x="8444479" y="3350704"/>
                  <a:pt x="8448277" y="3346949"/>
                </a:cubicBezTo>
                <a:cubicBezTo>
                  <a:pt x="8452073" y="3346949"/>
                  <a:pt x="8452073" y="3339439"/>
                  <a:pt x="8455869" y="3346949"/>
                </a:cubicBezTo>
                <a:cubicBezTo>
                  <a:pt x="8455869" y="3346949"/>
                  <a:pt x="8459665" y="3350704"/>
                  <a:pt x="8455869" y="3350704"/>
                </a:cubicBezTo>
                <a:cubicBezTo>
                  <a:pt x="8448277" y="3361968"/>
                  <a:pt x="8452073" y="3376987"/>
                  <a:pt x="8452073" y="3388251"/>
                </a:cubicBezTo>
                <a:cubicBezTo>
                  <a:pt x="8452073" y="3392006"/>
                  <a:pt x="8452073" y="3395760"/>
                  <a:pt x="8455869" y="3395760"/>
                </a:cubicBezTo>
                <a:cubicBezTo>
                  <a:pt x="8459665" y="3395760"/>
                  <a:pt x="8459665" y="3395760"/>
                  <a:pt x="8463463" y="3392006"/>
                </a:cubicBezTo>
                <a:cubicBezTo>
                  <a:pt x="8471055" y="3384496"/>
                  <a:pt x="8471055" y="3373232"/>
                  <a:pt x="8478647" y="3369477"/>
                </a:cubicBezTo>
                <a:cubicBezTo>
                  <a:pt x="8486241" y="3365722"/>
                  <a:pt x="8490037" y="3358213"/>
                  <a:pt x="8497631" y="3365722"/>
                </a:cubicBezTo>
                <a:cubicBezTo>
                  <a:pt x="8501427" y="3369477"/>
                  <a:pt x="8509019" y="3369477"/>
                  <a:pt x="8509019" y="3373232"/>
                </a:cubicBezTo>
                <a:cubicBezTo>
                  <a:pt x="8509019" y="3380741"/>
                  <a:pt x="8512817" y="3388251"/>
                  <a:pt x="8509019" y="3392006"/>
                </a:cubicBezTo>
                <a:cubicBezTo>
                  <a:pt x="8501427" y="3407024"/>
                  <a:pt x="8497631" y="3422043"/>
                  <a:pt x="8493833" y="3437062"/>
                </a:cubicBezTo>
                <a:cubicBezTo>
                  <a:pt x="8486241" y="3448326"/>
                  <a:pt x="8490037" y="3448326"/>
                  <a:pt x="8501427" y="3455836"/>
                </a:cubicBezTo>
                <a:cubicBezTo>
                  <a:pt x="8509019" y="3455836"/>
                  <a:pt x="8520409" y="3459591"/>
                  <a:pt x="8524205" y="3467100"/>
                </a:cubicBezTo>
                <a:cubicBezTo>
                  <a:pt x="8524205" y="3478364"/>
                  <a:pt x="8531799" y="3485874"/>
                  <a:pt x="8531799" y="3500893"/>
                </a:cubicBezTo>
                <a:cubicBezTo>
                  <a:pt x="8528001" y="3508402"/>
                  <a:pt x="8531799" y="3519666"/>
                  <a:pt x="8528001" y="3530930"/>
                </a:cubicBezTo>
                <a:cubicBezTo>
                  <a:pt x="8528001" y="3538440"/>
                  <a:pt x="8535595" y="3538440"/>
                  <a:pt x="8539391" y="3538440"/>
                </a:cubicBezTo>
                <a:cubicBezTo>
                  <a:pt x="8546985" y="3538440"/>
                  <a:pt x="8550781" y="3534685"/>
                  <a:pt x="8550781" y="3530930"/>
                </a:cubicBezTo>
                <a:cubicBezTo>
                  <a:pt x="8550781" y="3523421"/>
                  <a:pt x="8546985" y="3523421"/>
                  <a:pt x="8546985" y="3519666"/>
                </a:cubicBezTo>
                <a:cubicBezTo>
                  <a:pt x="8539391" y="3500893"/>
                  <a:pt x="8543187" y="3485874"/>
                  <a:pt x="8558373" y="3474609"/>
                </a:cubicBezTo>
                <a:cubicBezTo>
                  <a:pt x="8565967" y="3470855"/>
                  <a:pt x="8573559" y="3478364"/>
                  <a:pt x="8581153" y="3470855"/>
                </a:cubicBezTo>
                <a:cubicBezTo>
                  <a:pt x="8581153" y="3459591"/>
                  <a:pt x="8581153" y="3448326"/>
                  <a:pt x="8581153" y="3437062"/>
                </a:cubicBezTo>
                <a:cubicBezTo>
                  <a:pt x="8584949" y="3429553"/>
                  <a:pt x="8577355" y="3418289"/>
                  <a:pt x="8584949" y="3407024"/>
                </a:cubicBezTo>
                <a:cubicBezTo>
                  <a:pt x="8596339" y="3395760"/>
                  <a:pt x="8581153" y="3392006"/>
                  <a:pt x="8581153" y="3380741"/>
                </a:cubicBezTo>
                <a:cubicBezTo>
                  <a:pt x="8584949" y="3346949"/>
                  <a:pt x="8573559" y="3316911"/>
                  <a:pt x="8577355" y="3286873"/>
                </a:cubicBezTo>
                <a:cubicBezTo>
                  <a:pt x="8577355" y="3271854"/>
                  <a:pt x="8577355" y="3260590"/>
                  <a:pt x="8577355" y="3245571"/>
                </a:cubicBezTo>
                <a:cubicBezTo>
                  <a:pt x="8577355" y="3223043"/>
                  <a:pt x="8577355" y="3204269"/>
                  <a:pt x="8558373" y="3181741"/>
                </a:cubicBezTo>
                <a:cubicBezTo>
                  <a:pt x="8562169" y="3177986"/>
                  <a:pt x="8569763" y="3177986"/>
                  <a:pt x="8569763" y="3174232"/>
                </a:cubicBezTo>
                <a:cubicBezTo>
                  <a:pt x="8588745" y="3159213"/>
                  <a:pt x="8588745" y="3155458"/>
                  <a:pt x="8573559" y="3132930"/>
                </a:cubicBezTo>
                <a:cubicBezTo>
                  <a:pt x="8565967" y="3125420"/>
                  <a:pt x="8558373" y="3114156"/>
                  <a:pt x="8558373" y="3102892"/>
                </a:cubicBezTo>
                <a:cubicBezTo>
                  <a:pt x="8554577" y="3091628"/>
                  <a:pt x="8546985" y="3084118"/>
                  <a:pt x="8550781" y="3076609"/>
                </a:cubicBezTo>
                <a:lnTo>
                  <a:pt x="8551219" y="3075262"/>
                </a:lnTo>
                <a:lnTo>
                  <a:pt x="8552873" y="3075807"/>
                </a:lnTo>
                <a:cubicBezTo>
                  <a:pt x="8555245" y="3075337"/>
                  <a:pt x="8557143" y="3073460"/>
                  <a:pt x="8557143" y="3069705"/>
                </a:cubicBezTo>
                <a:lnTo>
                  <a:pt x="8557143" y="3057101"/>
                </a:lnTo>
                <a:lnTo>
                  <a:pt x="8559659" y="3049391"/>
                </a:lnTo>
                <a:lnTo>
                  <a:pt x="8564261" y="3060318"/>
                </a:lnTo>
                <a:cubicBezTo>
                  <a:pt x="8565685" y="3065950"/>
                  <a:pt x="8566635" y="3071582"/>
                  <a:pt x="8568533" y="3077215"/>
                </a:cubicBezTo>
                <a:cubicBezTo>
                  <a:pt x="8572329" y="3084724"/>
                  <a:pt x="8576125" y="3084724"/>
                  <a:pt x="8579921" y="3080969"/>
                </a:cubicBezTo>
                <a:lnTo>
                  <a:pt x="8589123" y="3080142"/>
                </a:lnTo>
                <a:lnTo>
                  <a:pt x="8589775" y="3121846"/>
                </a:lnTo>
                <a:cubicBezTo>
                  <a:pt x="8589775" y="3121846"/>
                  <a:pt x="8589775" y="3125602"/>
                  <a:pt x="8589775" y="3129358"/>
                </a:cubicBezTo>
                <a:cubicBezTo>
                  <a:pt x="8589775" y="3136870"/>
                  <a:pt x="8588541" y="3148137"/>
                  <a:pt x="8591009" y="3151893"/>
                </a:cubicBezTo>
                <a:cubicBezTo>
                  <a:pt x="8591009" y="3166917"/>
                  <a:pt x="8593477" y="3181940"/>
                  <a:pt x="8593477" y="3196964"/>
                </a:cubicBezTo>
                <a:cubicBezTo>
                  <a:pt x="8593477" y="3204475"/>
                  <a:pt x="8593477" y="3208231"/>
                  <a:pt x="8594711" y="3215743"/>
                </a:cubicBezTo>
                <a:cubicBezTo>
                  <a:pt x="8595945" y="3223255"/>
                  <a:pt x="8594711" y="3230766"/>
                  <a:pt x="8594711" y="3242034"/>
                </a:cubicBezTo>
                <a:cubicBezTo>
                  <a:pt x="8594711" y="3249546"/>
                  <a:pt x="8597179" y="3257057"/>
                  <a:pt x="8597179" y="3268325"/>
                </a:cubicBezTo>
                <a:cubicBezTo>
                  <a:pt x="8597179" y="3272081"/>
                  <a:pt x="8595945" y="3275837"/>
                  <a:pt x="8594711" y="3283348"/>
                </a:cubicBezTo>
                <a:cubicBezTo>
                  <a:pt x="8594711" y="3290860"/>
                  <a:pt x="8598413" y="3287104"/>
                  <a:pt x="8598413" y="3290860"/>
                </a:cubicBezTo>
                <a:cubicBezTo>
                  <a:pt x="8598413" y="3294616"/>
                  <a:pt x="8598413" y="3294616"/>
                  <a:pt x="8598413" y="3298372"/>
                </a:cubicBezTo>
                <a:cubicBezTo>
                  <a:pt x="8598413" y="3317151"/>
                  <a:pt x="8599647" y="3339686"/>
                  <a:pt x="8600881" y="3358466"/>
                </a:cubicBezTo>
                <a:cubicBezTo>
                  <a:pt x="8600881" y="3373489"/>
                  <a:pt x="8602115" y="3388512"/>
                  <a:pt x="8603349" y="3403536"/>
                </a:cubicBezTo>
                <a:cubicBezTo>
                  <a:pt x="8604583" y="3426071"/>
                  <a:pt x="8604583" y="3426071"/>
                  <a:pt x="8603349" y="3448606"/>
                </a:cubicBezTo>
                <a:cubicBezTo>
                  <a:pt x="8602115" y="3456118"/>
                  <a:pt x="8600881" y="3463630"/>
                  <a:pt x="8605817" y="3463630"/>
                </a:cubicBezTo>
                <a:cubicBezTo>
                  <a:pt x="8608285" y="3463630"/>
                  <a:pt x="8609519" y="3474897"/>
                  <a:pt x="8608285" y="3482409"/>
                </a:cubicBezTo>
                <a:cubicBezTo>
                  <a:pt x="8604583" y="3497432"/>
                  <a:pt x="8607051" y="3508700"/>
                  <a:pt x="8607051" y="3523723"/>
                </a:cubicBezTo>
                <a:cubicBezTo>
                  <a:pt x="8605817" y="3531235"/>
                  <a:pt x="8610753" y="3546258"/>
                  <a:pt x="8613221" y="3542503"/>
                </a:cubicBezTo>
                <a:cubicBezTo>
                  <a:pt x="8619391" y="3542503"/>
                  <a:pt x="8623093" y="3546258"/>
                  <a:pt x="8623093" y="3557526"/>
                </a:cubicBezTo>
                <a:cubicBezTo>
                  <a:pt x="8623093" y="3572549"/>
                  <a:pt x="8625561" y="3583817"/>
                  <a:pt x="8625561" y="3598840"/>
                </a:cubicBezTo>
                <a:cubicBezTo>
                  <a:pt x="8625561" y="3613864"/>
                  <a:pt x="8624327" y="3628887"/>
                  <a:pt x="8625561" y="3647667"/>
                </a:cubicBezTo>
                <a:cubicBezTo>
                  <a:pt x="8626795" y="3662691"/>
                  <a:pt x="8626795" y="3677714"/>
                  <a:pt x="8625561" y="3692737"/>
                </a:cubicBezTo>
                <a:cubicBezTo>
                  <a:pt x="8624327" y="3704005"/>
                  <a:pt x="8628029" y="3707761"/>
                  <a:pt x="8630497" y="3711517"/>
                </a:cubicBezTo>
                <a:cubicBezTo>
                  <a:pt x="8634199" y="3722784"/>
                  <a:pt x="8636667" y="3719028"/>
                  <a:pt x="8636667" y="3704005"/>
                </a:cubicBezTo>
                <a:cubicBezTo>
                  <a:pt x="8636667" y="3700249"/>
                  <a:pt x="8636667" y="3692737"/>
                  <a:pt x="8636667" y="3685226"/>
                </a:cubicBezTo>
                <a:cubicBezTo>
                  <a:pt x="8637901" y="3677714"/>
                  <a:pt x="8637901" y="3666446"/>
                  <a:pt x="8640369" y="3666446"/>
                </a:cubicBezTo>
                <a:cubicBezTo>
                  <a:pt x="8646539" y="3666446"/>
                  <a:pt x="8646539" y="3655179"/>
                  <a:pt x="8646539" y="3643911"/>
                </a:cubicBezTo>
                <a:cubicBezTo>
                  <a:pt x="8646539" y="3628887"/>
                  <a:pt x="8646539" y="3617620"/>
                  <a:pt x="8650241" y="3610108"/>
                </a:cubicBezTo>
                <a:cubicBezTo>
                  <a:pt x="8652709" y="3602596"/>
                  <a:pt x="8652709" y="3587573"/>
                  <a:pt x="8650241" y="3576305"/>
                </a:cubicBezTo>
                <a:cubicBezTo>
                  <a:pt x="8646539" y="3561282"/>
                  <a:pt x="8649007" y="3542503"/>
                  <a:pt x="8649007" y="3523723"/>
                </a:cubicBezTo>
                <a:cubicBezTo>
                  <a:pt x="8649007" y="3519967"/>
                  <a:pt x="8650241" y="3519967"/>
                  <a:pt x="8650241" y="3516212"/>
                </a:cubicBezTo>
                <a:cubicBezTo>
                  <a:pt x="8652709" y="3512456"/>
                  <a:pt x="8653943" y="3516212"/>
                  <a:pt x="8653943" y="3519967"/>
                </a:cubicBezTo>
                <a:cubicBezTo>
                  <a:pt x="8653943" y="3531235"/>
                  <a:pt x="8653943" y="3538747"/>
                  <a:pt x="8656411" y="3542503"/>
                </a:cubicBezTo>
                <a:cubicBezTo>
                  <a:pt x="8660113" y="3553770"/>
                  <a:pt x="8662581" y="3550014"/>
                  <a:pt x="8665049" y="3550014"/>
                </a:cubicBezTo>
                <a:cubicBezTo>
                  <a:pt x="8665049" y="3538747"/>
                  <a:pt x="8666283" y="3527479"/>
                  <a:pt x="8666283" y="3512456"/>
                </a:cubicBezTo>
                <a:cubicBezTo>
                  <a:pt x="8667517" y="3519967"/>
                  <a:pt x="8667517" y="3523723"/>
                  <a:pt x="8667517" y="3527479"/>
                </a:cubicBezTo>
                <a:cubicBezTo>
                  <a:pt x="8667517" y="3538747"/>
                  <a:pt x="8668751" y="3550014"/>
                  <a:pt x="8667517" y="3561282"/>
                </a:cubicBezTo>
                <a:cubicBezTo>
                  <a:pt x="8666283" y="3576305"/>
                  <a:pt x="8669985" y="3580061"/>
                  <a:pt x="8671219" y="3595085"/>
                </a:cubicBezTo>
                <a:cubicBezTo>
                  <a:pt x="8672453" y="3610108"/>
                  <a:pt x="8673687" y="3610108"/>
                  <a:pt x="8678623" y="3602596"/>
                </a:cubicBezTo>
                <a:cubicBezTo>
                  <a:pt x="8682325" y="3598840"/>
                  <a:pt x="8683559" y="3591329"/>
                  <a:pt x="8682325" y="3583817"/>
                </a:cubicBezTo>
                <a:cubicBezTo>
                  <a:pt x="8679857" y="3572549"/>
                  <a:pt x="8681091" y="3561282"/>
                  <a:pt x="8681091" y="3553770"/>
                </a:cubicBezTo>
                <a:cubicBezTo>
                  <a:pt x="8679857" y="3531235"/>
                  <a:pt x="8682325" y="3512456"/>
                  <a:pt x="8678623" y="3489921"/>
                </a:cubicBezTo>
                <a:cubicBezTo>
                  <a:pt x="8678623" y="3489921"/>
                  <a:pt x="8678623" y="3486165"/>
                  <a:pt x="8679857" y="3482409"/>
                </a:cubicBezTo>
                <a:cubicBezTo>
                  <a:pt x="8682325" y="3463630"/>
                  <a:pt x="8682325" y="3448606"/>
                  <a:pt x="8682325" y="3429827"/>
                </a:cubicBezTo>
                <a:cubicBezTo>
                  <a:pt x="8683559" y="3403536"/>
                  <a:pt x="8686027" y="3377245"/>
                  <a:pt x="8684793" y="3350954"/>
                </a:cubicBezTo>
                <a:cubicBezTo>
                  <a:pt x="8684793" y="3350954"/>
                  <a:pt x="8684793" y="3347198"/>
                  <a:pt x="8684793" y="3347198"/>
                </a:cubicBezTo>
                <a:cubicBezTo>
                  <a:pt x="8686027" y="3347198"/>
                  <a:pt x="8686027" y="3347198"/>
                  <a:pt x="8686027" y="3347198"/>
                </a:cubicBezTo>
                <a:cubicBezTo>
                  <a:pt x="8687261" y="3347198"/>
                  <a:pt x="8688495" y="3347198"/>
                  <a:pt x="8688495" y="3350954"/>
                </a:cubicBezTo>
                <a:cubicBezTo>
                  <a:pt x="8688495" y="3354710"/>
                  <a:pt x="8688495" y="3358466"/>
                  <a:pt x="8688495" y="3362221"/>
                </a:cubicBezTo>
                <a:cubicBezTo>
                  <a:pt x="8688495" y="3384757"/>
                  <a:pt x="8688495" y="3407292"/>
                  <a:pt x="8688495" y="3429827"/>
                </a:cubicBezTo>
                <a:cubicBezTo>
                  <a:pt x="8688495" y="3433583"/>
                  <a:pt x="8688495" y="3441094"/>
                  <a:pt x="8690963" y="3441094"/>
                </a:cubicBezTo>
                <a:cubicBezTo>
                  <a:pt x="8695899" y="3437339"/>
                  <a:pt x="8695899" y="3452362"/>
                  <a:pt x="8695899" y="3459874"/>
                </a:cubicBezTo>
                <a:cubicBezTo>
                  <a:pt x="8695899" y="3474897"/>
                  <a:pt x="8695899" y="3489921"/>
                  <a:pt x="8695899" y="3504944"/>
                </a:cubicBezTo>
                <a:cubicBezTo>
                  <a:pt x="8695899" y="3516212"/>
                  <a:pt x="8697133" y="3527479"/>
                  <a:pt x="8698367" y="3538747"/>
                </a:cubicBezTo>
                <a:cubicBezTo>
                  <a:pt x="8700835" y="3534991"/>
                  <a:pt x="8702069" y="3527479"/>
                  <a:pt x="8702069" y="3519967"/>
                </a:cubicBezTo>
                <a:cubicBezTo>
                  <a:pt x="8702069" y="3489921"/>
                  <a:pt x="8699601" y="3459874"/>
                  <a:pt x="8703303" y="3429827"/>
                </a:cubicBezTo>
                <a:cubicBezTo>
                  <a:pt x="8703303" y="3381001"/>
                  <a:pt x="8703303" y="3332175"/>
                  <a:pt x="8703303" y="3287104"/>
                </a:cubicBezTo>
                <a:cubicBezTo>
                  <a:pt x="8703303" y="3279592"/>
                  <a:pt x="8699601" y="3275837"/>
                  <a:pt x="8702069" y="3268325"/>
                </a:cubicBezTo>
                <a:lnTo>
                  <a:pt x="8703205" y="3257694"/>
                </a:lnTo>
                <a:lnTo>
                  <a:pt x="8705407" y="3266404"/>
                </a:lnTo>
                <a:cubicBezTo>
                  <a:pt x="8716795" y="3277668"/>
                  <a:pt x="8712999" y="3292687"/>
                  <a:pt x="8712999" y="3307706"/>
                </a:cubicBezTo>
                <a:cubicBezTo>
                  <a:pt x="8712999" y="3311460"/>
                  <a:pt x="8709203" y="3318970"/>
                  <a:pt x="8716795" y="3322724"/>
                </a:cubicBezTo>
                <a:cubicBezTo>
                  <a:pt x="8735779" y="3341498"/>
                  <a:pt x="8754761" y="3360272"/>
                  <a:pt x="8781335" y="3364026"/>
                </a:cubicBezTo>
                <a:cubicBezTo>
                  <a:pt x="8800317" y="3367781"/>
                  <a:pt x="8826893" y="3367781"/>
                  <a:pt x="8826893" y="3397819"/>
                </a:cubicBezTo>
                <a:cubicBezTo>
                  <a:pt x="8826893" y="3409083"/>
                  <a:pt x="8838283" y="3420347"/>
                  <a:pt x="8849673" y="3420347"/>
                </a:cubicBezTo>
                <a:cubicBezTo>
                  <a:pt x="8861061" y="3424102"/>
                  <a:pt x="8868655" y="3427857"/>
                  <a:pt x="8880043" y="3435366"/>
                </a:cubicBezTo>
                <a:cubicBezTo>
                  <a:pt x="8883841" y="3435366"/>
                  <a:pt x="8887637" y="3435366"/>
                  <a:pt x="8887637" y="3435366"/>
                </a:cubicBezTo>
                <a:cubicBezTo>
                  <a:pt x="8906619" y="3416592"/>
                  <a:pt x="8925601" y="3401574"/>
                  <a:pt x="8925601" y="3379045"/>
                </a:cubicBezTo>
                <a:lnTo>
                  <a:pt x="8925601" y="3232598"/>
                </a:lnTo>
                <a:lnTo>
                  <a:pt x="8934967" y="3223333"/>
                </a:lnTo>
                <a:lnTo>
                  <a:pt x="8939377" y="3208504"/>
                </a:lnTo>
                <a:lnTo>
                  <a:pt x="8943509" y="3217846"/>
                </a:lnTo>
                <a:lnTo>
                  <a:pt x="8943509" y="3278716"/>
                </a:lnTo>
                <a:cubicBezTo>
                  <a:pt x="8943509" y="3286226"/>
                  <a:pt x="8951103" y="3289980"/>
                  <a:pt x="8954899" y="3289980"/>
                </a:cubicBezTo>
                <a:cubicBezTo>
                  <a:pt x="8962493" y="3289980"/>
                  <a:pt x="8966289" y="3286226"/>
                  <a:pt x="8966289" y="3278716"/>
                </a:cubicBezTo>
                <a:cubicBezTo>
                  <a:pt x="8966289" y="3273084"/>
                  <a:pt x="8965339" y="3266513"/>
                  <a:pt x="8964865" y="3260411"/>
                </a:cubicBezTo>
                <a:lnTo>
                  <a:pt x="8965743" y="3250842"/>
                </a:lnTo>
                <a:lnTo>
                  <a:pt x="8969973" y="3256195"/>
                </a:lnTo>
                <a:cubicBezTo>
                  <a:pt x="8975905" y="3265934"/>
                  <a:pt x="8980651" y="3276260"/>
                  <a:pt x="8984445" y="3287054"/>
                </a:cubicBezTo>
                <a:lnTo>
                  <a:pt x="8985271" y="3291364"/>
                </a:lnTo>
                <a:lnTo>
                  <a:pt x="8985271" y="3293735"/>
                </a:lnTo>
                <a:cubicBezTo>
                  <a:pt x="8985271" y="3297490"/>
                  <a:pt x="8984321" y="3301244"/>
                  <a:pt x="8984321" y="3304060"/>
                </a:cubicBezTo>
                <a:lnTo>
                  <a:pt x="8988487" y="3308181"/>
                </a:lnTo>
                <a:lnTo>
                  <a:pt x="8997733" y="3356517"/>
                </a:lnTo>
                <a:cubicBezTo>
                  <a:pt x="8997733" y="3379045"/>
                  <a:pt x="8993937" y="3405328"/>
                  <a:pt x="9001531" y="3431611"/>
                </a:cubicBezTo>
                <a:cubicBezTo>
                  <a:pt x="9009123" y="3446630"/>
                  <a:pt x="9005327" y="3465404"/>
                  <a:pt x="9001531" y="3480423"/>
                </a:cubicBezTo>
                <a:cubicBezTo>
                  <a:pt x="9001531" y="3495442"/>
                  <a:pt x="9012919" y="3510461"/>
                  <a:pt x="9009123" y="3525479"/>
                </a:cubicBezTo>
                <a:cubicBezTo>
                  <a:pt x="9009123" y="3532989"/>
                  <a:pt x="9001531" y="3548008"/>
                  <a:pt x="9016715" y="3544253"/>
                </a:cubicBezTo>
                <a:cubicBezTo>
                  <a:pt x="9028105" y="3544253"/>
                  <a:pt x="9020513" y="3532989"/>
                  <a:pt x="9024309" y="3525479"/>
                </a:cubicBezTo>
                <a:cubicBezTo>
                  <a:pt x="9028105" y="3480423"/>
                  <a:pt x="9016715" y="3439121"/>
                  <a:pt x="9016715" y="3394064"/>
                </a:cubicBezTo>
                <a:cubicBezTo>
                  <a:pt x="9016715" y="3371536"/>
                  <a:pt x="9035699" y="3360272"/>
                  <a:pt x="9039495" y="3337743"/>
                </a:cubicBezTo>
                <a:cubicBezTo>
                  <a:pt x="9039495" y="3337743"/>
                  <a:pt x="9043291" y="3337743"/>
                  <a:pt x="9047087" y="3337743"/>
                </a:cubicBezTo>
                <a:cubicBezTo>
                  <a:pt x="9050885" y="3337743"/>
                  <a:pt x="9058477" y="3333989"/>
                  <a:pt x="9062273" y="3341498"/>
                </a:cubicBezTo>
                <a:cubicBezTo>
                  <a:pt x="9062273" y="3352762"/>
                  <a:pt x="9062273" y="3364026"/>
                  <a:pt x="9062273" y="3375291"/>
                </a:cubicBezTo>
                <a:cubicBezTo>
                  <a:pt x="9062273" y="3386555"/>
                  <a:pt x="9069867" y="3390309"/>
                  <a:pt x="9069867" y="3397819"/>
                </a:cubicBezTo>
                <a:cubicBezTo>
                  <a:pt x="9069867" y="3401574"/>
                  <a:pt x="9073663" y="3401574"/>
                  <a:pt x="9077459" y="3401574"/>
                </a:cubicBezTo>
                <a:cubicBezTo>
                  <a:pt x="9081255" y="3401574"/>
                  <a:pt x="9081255" y="3397819"/>
                  <a:pt x="9081255" y="3394064"/>
                </a:cubicBezTo>
                <a:cubicBezTo>
                  <a:pt x="9081255" y="3382800"/>
                  <a:pt x="9081255" y="3371536"/>
                  <a:pt x="9081255" y="3360272"/>
                </a:cubicBezTo>
                <a:cubicBezTo>
                  <a:pt x="9081255" y="3356517"/>
                  <a:pt x="9081255" y="3349007"/>
                  <a:pt x="9088849" y="3349007"/>
                </a:cubicBezTo>
                <a:cubicBezTo>
                  <a:pt x="9092645" y="3349007"/>
                  <a:pt x="9092645" y="3356517"/>
                  <a:pt x="9096441" y="3356517"/>
                </a:cubicBezTo>
                <a:cubicBezTo>
                  <a:pt x="9107831" y="3371536"/>
                  <a:pt x="9115425" y="3386555"/>
                  <a:pt x="9115425" y="3401574"/>
                </a:cubicBezTo>
                <a:cubicBezTo>
                  <a:pt x="9115425" y="3427857"/>
                  <a:pt x="9134407" y="3446630"/>
                  <a:pt x="9130611" y="3472913"/>
                </a:cubicBezTo>
                <a:cubicBezTo>
                  <a:pt x="9130611" y="3472913"/>
                  <a:pt x="9134407" y="3472913"/>
                  <a:pt x="9134407" y="3472913"/>
                </a:cubicBezTo>
                <a:cubicBezTo>
                  <a:pt x="9138203" y="3472913"/>
                  <a:pt x="9138203" y="3472913"/>
                  <a:pt x="9141999" y="3472913"/>
                </a:cubicBezTo>
                <a:cubicBezTo>
                  <a:pt x="9141999" y="3469159"/>
                  <a:pt x="9141999" y="3461649"/>
                  <a:pt x="9141999" y="3457894"/>
                </a:cubicBezTo>
                <a:cubicBezTo>
                  <a:pt x="9145797" y="3442876"/>
                  <a:pt x="9149593" y="3442876"/>
                  <a:pt x="9164779" y="3446630"/>
                </a:cubicBezTo>
                <a:cubicBezTo>
                  <a:pt x="9168575" y="3450385"/>
                  <a:pt x="9172371" y="3450385"/>
                  <a:pt x="9176169" y="3442876"/>
                </a:cubicBezTo>
                <a:cubicBezTo>
                  <a:pt x="9179965" y="3431611"/>
                  <a:pt x="9179965" y="3420347"/>
                  <a:pt x="9187557" y="3409083"/>
                </a:cubicBezTo>
                <a:cubicBezTo>
                  <a:pt x="9187557" y="3420347"/>
                  <a:pt x="9187557" y="3427857"/>
                  <a:pt x="9187557" y="3435366"/>
                </a:cubicBezTo>
                <a:cubicBezTo>
                  <a:pt x="9187557" y="3442876"/>
                  <a:pt x="9195151" y="3442876"/>
                  <a:pt x="9198947" y="3439121"/>
                </a:cubicBezTo>
                <a:cubicBezTo>
                  <a:pt x="9202743" y="3439121"/>
                  <a:pt x="9202743" y="3431611"/>
                  <a:pt x="9206541" y="3439121"/>
                </a:cubicBezTo>
                <a:cubicBezTo>
                  <a:pt x="9206541" y="3439121"/>
                  <a:pt x="9210337" y="3442876"/>
                  <a:pt x="9206541" y="3442876"/>
                </a:cubicBezTo>
                <a:cubicBezTo>
                  <a:pt x="9198947" y="3454140"/>
                  <a:pt x="9202743" y="3469159"/>
                  <a:pt x="9202743" y="3480423"/>
                </a:cubicBezTo>
                <a:cubicBezTo>
                  <a:pt x="9202743" y="3484178"/>
                  <a:pt x="9202743" y="3487932"/>
                  <a:pt x="9206541" y="3487932"/>
                </a:cubicBezTo>
                <a:cubicBezTo>
                  <a:pt x="9210337" y="3487932"/>
                  <a:pt x="9210337" y="3487932"/>
                  <a:pt x="9214133" y="3484178"/>
                </a:cubicBezTo>
                <a:cubicBezTo>
                  <a:pt x="9221725" y="3476668"/>
                  <a:pt x="9221725" y="3465404"/>
                  <a:pt x="9229319" y="3461649"/>
                </a:cubicBezTo>
                <a:cubicBezTo>
                  <a:pt x="9236911" y="3457894"/>
                  <a:pt x="9240709" y="3450385"/>
                  <a:pt x="9248301" y="3457894"/>
                </a:cubicBezTo>
                <a:cubicBezTo>
                  <a:pt x="9252097" y="3461649"/>
                  <a:pt x="9259691" y="3461649"/>
                  <a:pt x="9259691" y="3465404"/>
                </a:cubicBezTo>
                <a:cubicBezTo>
                  <a:pt x="9259691" y="3472913"/>
                  <a:pt x="9263487" y="3480423"/>
                  <a:pt x="9259691" y="3484178"/>
                </a:cubicBezTo>
                <a:cubicBezTo>
                  <a:pt x="9252097" y="3499196"/>
                  <a:pt x="9248301" y="3514215"/>
                  <a:pt x="9244505" y="3529234"/>
                </a:cubicBezTo>
                <a:cubicBezTo>
                  <a:pt x="9236911" y="3540498"/>
                  <a:pt x="9240709" y="3540498"/>
                  <a:pt x="9252097" y="3548008"/>
                </a:cubicBezTo>
                <a:cubicBezTo>
                  <a:pt x="9259691" y="3548008"/>
                  <a:pt x="9271079" y="3551763"/>
                  <a:pt x="9274875" y="3559272"/>
                </a:cubicBezTo>
                <a:cubicBezTo>
                  <a:pt x="9274875" y="3570536"/>
                  <a:pt x="9282469" y="3578046"/>
                  <a:pt x="9282469" y="3593065"/>
                </a:cubicBezTo>
                <a:cubicBezTo>
                  <a:pt x="9278673" y="3600574"/>
                  <a:pt x="9282469" y="3611838"/>
                  <a:pt x="9278673" y="3623102"/>
                </a:cubicBezTo>
                <a:cubicBezTo>
                  <a:pt x="9278673" y="3630612"/>
                  <a:pt x="9286265" y="3630612"/>
                  <a:pt x="9290061" y="3630612"/>
                </a:cubicBezTo>
                <a:cubicBezTo>
                  <a:pt x="9297655" y="3630612"/>
                  <a:pt x="9301451" y="3626857"/>
                  <a:pt x="9301451" y="3623102"/>
                </a:cubicBezTo>
                <a:cubicBezTo>
                  <a:pt x="9301451" y="3615593"/>
                  <a:pt x="9297655" y="3615593"/>
                  <a:pt x="9297655" y="3611838"/>
                </a:cubicBezTo>
                <a:cubicBezTo>
                  <a:pt x="9290061" y="3593065"/>
                  <a:pt x="9293859" y="3578046"/>
                  <a:pt x="9309045" y="3566781"/>
                </a:cubicBezTo>
                <a:cubicBezTo>
                  <a:pt x="9316637" y="3563027"/>
                  <a:pt x="9324231" y="3570536"/>
                  <a:pt x="9331823" y="3563027"/>
                </a:cubicBezTo>
                <a:cubicBezTo>
                  <a:pt x="9331823" y="3551763"/>
                  <a:pt x="9331823" y="3540498"/>
                  <a:pt x="9331823" y="3529234"/>
                </a:cubicBezTo>
                <a:cubicBezTo>
                  <a:pt x="9335619" y="3521725"/>
                  <a:pt x="9328027" y="3510461"/>
                  <a:pt x="9335619" y="3499196"/>
                </a:cubicBezTo>
                <a:cubicBezTo>
                  <a:pt x="9347009" y="3487932"/>
                  <a:pt x="9331823" y="3484178"/>
                  <a:pt x="9331823" y="3472913"/>
                </a:cubicBezTo>
                <a:cubicBezTo>
                  <a:pt x="9335619" y="3439121"/>
                  <a:pt x="9324231" y="3409083"/>
                  <a:pt x="9328027" y="3379045"/>
                </a:cubicBezTo>
                <a:cubicBezTo>
                  <a:pt x="9328027" y="3364026"/>
                  <a:pt x="9328027" y="3352762"/>
                  <a:pt x="9328027" y="3337743"/>
                </a:cubicBezTo>
                <a:cubicBezTo>
                  <a:pt x="9328027" y="3315215"/>
                  <a:pt x="9328027" y="3296441"/>
                  <a:pt x="9309045" y="3273913"/>
                </a:cubicBezTo>
                <a:cubicBezTo>
                  <a:pt x="9312841" y="3270158"/>
                  <a:pt x="9320433" y="3270158"/>
                  <a:pt x="9320433" y="3266404"/>
                </a:cubicBezTo>
                <a:cubicBezTo>
                  <a:pt x="9339417" y="3251385"/>
                  <a:pt x="9339417" y="3247630"/>
                  <a:pt x="9324231" y="3225102"/>
                </a:cubicBezTo>
                <a:lnTo>
                  <a:pt x="9317239" y="3215988"/>
                </a:lnTo>
                <a:lnTo>
                  <a:pt x="9334547" y="3188603"/>
                </a:lnTo>
                <a:cubicBezTo>
                  <a:pt x="9334547" y="3184848"/>
                  <a:pt x="9334547" y="3177339"/>
                  <a:pt x="9334547" y="3169829"/>
                </a:cubicBezTo>
                <a:cubicBezTo>
                  <a:pt x="9334547" y="3158565"/>
                  <a:pt x="9334547" y="3143546"/>
                  <a:pt x="9334547" y="3132282"/>
                </a:cubicBezTo>
                <a:lnTo>
                  <a:pt x="9334547" y="3113425"/>
                </a:lnTo>
                <a:lnTo>
                  <a:pt x="9345111" y="3102603"/>
                </a:lnTo>
                <a:lnTo>
                  <a:pt x="9345969" y="3095182"/>
                </a:lnTo>
                <a:lnTo>
                  <a:pt x="9347359" y="3113508"/>
                </a:lnTo>
                <a:cubicBezTo>
                  <a:pt x="9346883" y="3120079"/>
                  <a:pt x="9345935" y="3126650"/>
                  <a:pt x="9345935" y="3132282"/>
                </a:cubicBezTo>
                <a:cubicBezTo>
                  <a:pt x="9349731" y="3136037"/>
                  <a:pt x="9345935" y="3139791"/>
                  <a:pt x="9349731" y="3143546"/>
                </a:cubicBezTo>
                <a:cubicBezTo>
                  <a:pt x="9353527" y="3143546"/>
                  <a:pt x="9357325" y="3143546"/>
                  <a:pt x="9357325" y="3143546"/>
                </a:cubicBezTo>
                <a:cubicBezTo>
                  <a:pt x="9361121" y="3124773"/>
                  <a:pt x="9376307" y="3132282"/>
                  <a:pt x="9387695" y="3132282"/>
                </a:cubicBezTo>
                <a:lnTo>
                  <a:pt x="9387695" y="3127973"/>
                </a:lnTo>
                <a:lnTo>
                  <a:pt x="9391041" y="3135252"/>
                </a:lnTo>
                <a:cubicBezTo>
                  <a:pt x="9395313" y="3139476"/>
                  <a:pt x="9401007" y="3142292"/>
                  <a:pt x="9406701" y="3142292"/>
                </a:cubicBezTo>
                <a:lnTo>
                  <a:pt x="9408627" y="3143244"/>
                </a:lnTo>
                <a:lnTo>
                  <a:pt x="9406679" y="3154810"/>
                </a:lnTo>
                <a:cubicBezTo>
                  <a:pt x="9406679" y="3158565"/>
                  <a:pt x="9406679" y="3162320"/>
                  <a:pt x="9414271" y="3166074"/>
                </a:cubicBezTo>
                <a:cubicBezTo>
                  <a:pt x="9418067" y="3166074"/>
                  <a:pt x="9418067" y="3158565"/>
                  <a:pt x="9421865" y="3158565"/>
                </a:cubicBezTo>
                <a:lnTo>
                  <a:pt x="9424905" y="3151294"/>
                </a:lnTo>
                <a:lnTo>
                  <a:pt x="9433253" y="3155422"/>
                </a:lnTo>
                <a:lnTo>
                  <a:pt x="9433253" y="3159312"/>
                </a:lnTo>
                <a:lnTo>
                  <a:pt x="9430349" y="3177076"/>
                </a:lnTo>
                <a:cubicBezTo>
                  <a:pt x="9428969" y="3182494"/>
                  <a:pt x="9426659" y="3186779"/>
                  <a:pt x="9421801" y="3188384"/>
                </a:cubicBezTo>
                <a:cubicBezTo>
                  <a:pt x="9418067" y="3188849"/>
                  <a:pt x="9421293" y="3194443"/>
                  <a:pt x="9422781" y="3196256"/>
                </a:cubicBezTo>
                <a:cubicBezTo>
                  <a:pt x="9425631" y="3203896"/>
                  <a:pt x="9429233" y="3207444"/>
                  <a:pt x="9433213" y="3208947"/>
                </a:cubicBezTo>
                <a:lnTo>
                  <a:pt x="9435629" y="3209027"/>
                </a:lnTo>
                <a:lnTo>
                  <a:pt x="9440847" y="3237414"/>
                </a:lnTo>
                <a:cubicBezTo>
                  <a:pt x="9440847" y="3244924"/>
                  <a:pt x="9448439" y="3248678"/>
                  <a:pt x="9456031" y="3248678"/>
                </a:cubicBezTo>
                <a:cubicBezTo>
                  <a:pt x="9463625" y="3248678"/>
                  <a:pt x="9467421" y="3241169"/>
                  <a:pt x="9467421" y="3229905"/>
                </a:cubicBezTo>
                <a:lnTo>
                  <a:pt x="9466521" y="3217000"/>
                </a:lnTo>
                <a:lnTo>
                  <a:pt x="9467613" y="3217404"/>
                </a:lnTo>
                <a:cubicBezTo>
                  <a:pt x="9473825" y="3222876"/>
                  <a:pt x="9478975" y="3231229"/>
                  <a:pt x="9482935" y="3242727"/>
                </a:cubicBezTo>
                <a:cubicBezTo>
                  <a:pt x="9483181" y="3244695"/>
                  <a:pt x="9483427" y="3246663"/>
                  <a:pt x="9482181" y="3246818"/>
                </a:cubicBezTo>
                <a:cubicBezTo>
                  <a:pt x="9471447" y="3262146"/>
                  <a:pt x="9477879" y="3283330"/>
                  <a:pt x="9480331" y="3303011"/>
                </a:cubicBezTo>
                <a:cubicBezTo>
                  <a:pt x="9482763" y="3332688"/>
                  <a:pt x="9479763" y="3339057"/>
                  <a:pt x="9461823" y="3347288"/>
                </a:cubicBezTo>
                <a:cubicBezTo>
                  <a:pt x="9469009" y="3364380"/>
                  <a:pt x="9475725" y="3367541"/>
                  <a:pt x="9488929" y="3361899"/>
                </a:cubicBezTo>
                <a:cubicBezTo>
                  <a:pt x="9512849" y="3350925"/>
                  <a:pt x="9512849" y="3350925"/>
                  <a:pt x="9510037" y="3389250"/>
                </a:cubicBezTo>
                <a:cubicBezTo>
                  <a:pt x="9509451" y="3435292"/>
                  <a:pt x="9497433" y="3470765"/>
                  <a:pt x="9475229" y="3495516"/>
                </a:cubicBezTo>
                <a:cubicBezTo>
                  <a:pt x="9467495" y="3504474"/>
                  <a:pt x="9463495" y="3512967"/>
                  <a:pt x="9463965" y="3526898"/>
                </a:cubicBezTo>
                <a:cubicBezTo>
                  <a:pt x="9463681" y="3544922"/>
                  <a:pt x="9467643" y="3556420"/>
                  <a:pt x="9479337" y="3558961"/>
                </a:cubicBezTo>
                <a:cubicBezTo>
                  <a:pt x="9504463" y="3567823"/>
                  <a:pt x="9509669" y="3579166"/>
                  <a:pt x="9508101" y="3617336"/>
                </a:cubicBezTo>
                <a:cubicBezTo>
                  <a:pt x="9507837" y="3625363"/>
                  <a:pt x="9508573" y="3631268"/>
                  <a:pt x="9509553" y="3639140"/>
                </a:cubicBezTo>
                <a:cubicBezTo>
                  <a:pt x="9511043" y="3640953"/>
                  <a:pt x="9511043" y="3640953"/>
                  <a:pt x="9511289" y="3642921"/>
                </a:cubicBezTo>
                <a:cubicBezTo>
                  <a:pt x="9511289" y="3642921"/>
                  <a:pt x="9509799" y="3641108"/>
                  <a:pt x="9508553" y="3641263"/>
                </a:cubicBezTo>
                <a:cubicBezTo>
                  <a:pt x="9504819" y="3641728"/>
                  <a:pt x="9499593" y="3640381"/>
                  <a:pt x="9495613" y="3638878"/>
                </a:cubicBezTo>
                <a:cubicBezTo>
                  <a:pt x="9477203" y="3633176"/>
                  <a:pt x="9465469" y="3650627"/>
                  <a:pt x="9467901" y="3680304"/>
                </a:cubicBezTo>
                <a:cubicBezTo>
                  <a:pt x="9470107" y="3698017"/>
                  <a:pt x="9474557" y="3713452"/>
                  <a:pt x="9482499" y="3726453"/>
                </a:cubicBezTo>
                <a:cubicBezTo>
                  <a:pt x="9488951" y="3737642"/>
                  <a:pt x="9491665" y="3749295"/>
                  <a:pt x="9486911" y="3761879"/>
                </a:cubicBezTo>
                <a:cubicBezTo>
                  <a:pt x="9483911" y="3768249"/>
                  <a:pt x="9481403" y="3778554"/>
                  <a:pt x="9488363" y="3783683"/>
                </a:cubicBezTo>
                <a:cubicBezTo>
                  <a:pt x="9495079" y="3786844"/>
                  <a:pt x="9501547" y="3788037"/>
                  <a:pt x="9505303" y="3777576"/>
                </a:cubicBezTo>
                <a:cubicBezTo>
                  <a:pt x="9515585" y="3738321"/>
                  <a:pt x="9543995" y="3722791"/>
                  <a:pt x="9551543" y="3681878"/>
                </a:cubicBezTo>
                <a:cubicBezTo>
                  <a:pt x="9552807" y="3671727"/>
                  <a:pt x="9559787" y="3666861"/>
                  <a:pt x="9565767" y="3664117"/>
                </a:cubicBezTo>
                <a:cubicBezTo>
                  <a:pt x="9582951" y="3659978"/>
                  <a:pt x="9593441" y="3642682"/>
                  <a:pt x="9602439" y="3623573"/>
                </a:cubicBezTo>
                <a:cubicBezTo>
                  <a:pt x="9609193" y="3606743"/>
                  <a:pt x="9617193" y="3589757"/>
                  <a:pt x="9629661" y="3578211"/>
                </a:cubicBezTo>
                <a:cubicBezTo>
                  <a:pt x="9637397" y="3569253"/>
                  <a:pt x="9636415" y="3561381"/>
                  <a:pt x="9627719" y="3552471"/>
                </a:cubicBezTo>
                <a:cubicBezTo>
                  <a:pt x="9625985" y="3548689"/>
                  <a:pt x="9622249" y="3549155"/>
                  <a:pt x="9621515" y="3543250"/>
                </a:cubicBezTo>
                <a:cubicBezTo>
                  <a:pt x="9624759" y="3538849"/>
                  <a:pt x="9627739" y="3542475"/>
                  <a:pt x="9631475" y="3542010"/>
                </a:cubicBezTo>
                <a:cubicBezTo>
                  <a:pt x="9643169" y="3544550"/>
                  <a:pt x="9653659" y="3527255"/>
                  <a:pt x="9651453" y="3509542"/>
                </a:cubicBezTo>
                <a:cubicBezTo>
                  <a:pt x="9648737" y="3497888"/>
                  <a:pt x="9643757" y="3498509"/>
                  <a:pt x="9638531" y="3497161"/>
                </a:cubicBezTo>
                <a:cubicBezTo>
                  <a:pt x="9633551" y="3497781"/>
                  <a:pt x="9627327" y="3498556"/>
                  <a:pt x="9627591" y="3490529"/>
                </a:cubicBezTo>
                <a:cubicBezTo>
                  <a:pt x="9626365" y="3480688"/>
                  <a:pt x="9630609" y="3474164"/>
                  <a:pt x="9636835" y="3473388"/>
                </a:cubicBezTo>
                <a:cubicBezTo>
                  <a:pt x="9639569" y="3475046"/>
                  <a:pt x="9642061" y="3474736"/>
                  <a:pt x="9643305" y="3474581"/>
                </a:cubicBezTo>
                <a:cubicBezTo>
                  <a:pt x="9653511" y="3475309"/>
                  <a:pt x="9660245" y="3468474"/>
                  <a:pt x="9660773" y="3452419"/>
                </a:cubicBezTo>
                <a:cubicBezTo>
                  <a:pt x="9662303" y="3434241"/>
                  <a:pt x="9663831" y="3416062"/>
                  <a:pt x="9665605" y="3399852"/>
                </a:cubicBezTo>
                <a:cubicBezTo>
                  <a:pt x="9666135" y="3383797"/>
                  <a:pt x="9671133" y="3373181"/>
                  <a:pt x="9680849" y="3369973"/>
                </a:cubicBezTo>
                <a:cubicBezTo>
                  <a:pt x="9688073" y="3367074"/>
                  <a:pt x="9688829" y="3362983"/>
                  <a:pt x="9683867" y="3353608"/>
                </a:cubicBezTo>
                <a:cubicBezTo>
                  <a:pt x="9676171" y="3342574"/>
                  <a:pt x="9676945" y="3328487"/>
                  <a:pt x="9677719" y="3314400"/>
                </a:cubicBezTo>
                <a:cubicBezTo>
                  <a:pt x="9684267" y="3275611"/>
                  <a:pt x="9683345" y="3237752"/>
                  <a:pt x="9673463" y="3199010"/>
                </a:cubicBezTo>
                <a:cubicBezTo>
                  <a:pt x="9670991" y="3189324"/>
                  <a:pt x="9672505" y="3178643"/>
                  <a:pt x="9676349" y="3170169"/>
                </a:cubicBezTo>
                <a:lnTo>
                  <a:pt x="9682995" y="3164025"/>
                </a:lnTo>
                <a:lnTo>
                  <a:pt x="9686869" y="3176319"/>
                </a:lnTo>
                <a:cubicBezTo>
                  <a:pt x="9688115" y="3182186"/>
                  <a:pt x="9688589" y="3188287"/>
                  <a:pt x="9687639" y="3194858"/>
                </a:cubicBezTo>
                <a:cubicBezTo>
                  <a:pt x="9687639" y="3194858"/>
                  <a:pt x="9691437" y="3194858"/>
                  <a:pt x="9691437" y="3194858"/>
                </a:cubicBezTo>
                <a:cubicBezTo>
                  <a:pt x="9695233" y="3194858"/>
                  <a:pt x="9695233" y="3194858"/>
                  <a:pt x="9699029" y="3194858"/>
                </a:cubicBezTo>
                <a:cubicBezTo>
                  <a:pt x="9699029" y="3191104"/>
                  <a:pt x="9699029" y="3183594"/>
                  <a:pt x="9699029" y="3179839"/>
                </a:cubicBezTo>
                <a:lnTo>
                  <a:pt x="9705445" y="3168418"/>
                </a:lnTo>
                <a:lnTo>
                  <a:pt x="9720371" y="3191168"/>
                </a:lnTo>
                <a:cubicBezTo>
                  <a:pt x="9723683" y="3201249"/>
                  <a:pt x="9724469" y="3212643"/>
                  <a:pt x="9722205" y="3224917"/>
                </a:cubicBezTo>
                <a:cubicBezTo>
                  <a:pt x="9720449" y="3231131"/>
                  <a:pt x="9720941" y="3235067"/>
                  <a:pt x="9725165" y="3238538"/>
                </a:cubicBezTo>
                <a:cubicBezTo>
                  <a:pt x="9728145" y="3242165"/>
                  <a:pt x="9731635" y="3239731"/>
                  <a:pt x="9733635" y="3235485"/>
                </a:cubicBezTo>
                <a:cubicBezTo>
                  <a:pt x="9734881" y="3235330"/>
                  <a:pt x="9734635" y="3233362"/>
                  <a:pt x="9735881" y="3233207"/>
                </a:cubicBezTo>
                <a:cubicBezTo>
                  <a:pt x="9739125" y="3228805"/>
                  <a:pt x="9738409" y="3212905"/>
                  <a:pt x="9746105" y="3223938"/>
                </a:cubicBezTo>
                <a:cubicBezTo>
                  <a:pt x="9753555" y="3233004"/>
                  <a:pt x="9749557" y="3241496"/>
                  <a:pt x="9744067" y="3248176"/>
                </a:cubicBezTo>
                <a:cubicBezTo>
                  <a:pt x="9743067" y="3250299"/>
                  <a:pt x="9740823" y="3252578"/>
                  <a:pt x="9738577" y="3254856"/>
                </a:cubicBezTo>
                <a:cubicBezTo>
                  <a:pt x="9736331" y="3257134"/>
                  <a:pt x="9734333" y="3261380"/>
                  <a:pt x="9735067" y="3267285"/>
                </a:cubicBezTo>
                <a:cubicBezTo>
                  <a:pt x="9737049" y="3273034"/>
                  <a:pt x="9740293" y="3268632"/>
                  <a:pt x="9743029" y="3270290"/>
                </a:cubicBezTo>
                <a:cubicBezTo>
                  <a:pt x="9759193" y="3278270"/>
                  <a:pt x="9764399" y="3289614"/>
                  <a:pt x="9755647" y="3310690"/>
                </a:cubicBezTo>
                <a:cubicBezTo>
                  <a:pt x="9732139" y="3365583"/>
                  <a:pt x="9733759" y="3429338"/>
                  <a:pt x="9741849" y="3494285"/>
                </a:cubicBezTo>
                <a:cubicBezTo>
                  <a:pt x="9743809" y="3510030"/>
                  <a:pt x="9745771" y="3525775"/>
                  <a:pt x="9747487" y="3539552"/>
                </a:cubicBezTo>
                <a:cubicBezTo>
                  <a:pt x="9750427" y="3563169"/>
                  <a:pt x="9748145" y="3585438"/>
                  <a:pt x="9743125" y="3606050"/>
                </a:cubicBezTo>
                <a:cubicBezTo>
                  <a:pt x="9739861" y="3620447"/>
                  <a:pt x="9735843" y="3638935"/>
                  <a:pt x="9746765" y="3655563"/>
                </a:cubicBezTo>
                <a:cubicBezTo>
                  <a:pt x="9755951" y="3668410"/>
                  <a:pt x="9779095" y="3671523"/>
                  <a:pt x="9788321" y="3664378"/>
                </a:cubicBezTo>
                <a:cubicBezTo>
                  <a:pt x="9797545" y="3657233"/>
                  <a:pt x="9805035" y="3646307"/>
                  <a:pt x="9813279" y="3631289"/>
                </a:cubicBezTo>
                <a:cubicBezTo>
                  <a:pt x="9796093" y="3635428"/>
                  <a:pt x="9784909" y="3626828"/>
                  <a:pt x="9778477" y="3605644"/>
                </a:cubicBezTo>
                <a:cubicBezTo>
                  <a:pt x="9774515" y="3594146"/>
                  <a:pt x="9777271" y="3585808"/>
                  <a:pt x="9784985" y="3586846"/>
                </a:cubicBezTo>
                <a:cubicBezTo>
                  <a:pt x="9791701" y="3590007"/>
                  <a:pt x="9797925" y="3589231"/>
                  <a:pt x="9804151" y="3588456"/>
                </a:cubicBezTo>
                <a:cubicBezTo>
                  <a:pt x="9821581" y="3586285"/>
                  <a:pt x="9829581" y="3569299"/>
                  <a:pt x="9827393" y="3541591"/>
                </a:cubicBezTo>
                <a:cubicBezTo>
                  <a:pt x="9826657" y="3535686"/>
                  <a:pt x="9825923" y="3529782"/>
                  <a:pt x="9825187" y="3523878"/>
                </a:cubicBezTo>
                <a:cubicBezTo>
                  <a:pt x="9825451" y="3515850"/>
                  <a:pt x="9826961" y="3507668"/>
                  <a:pt x="9832941" y="3504924"/>
                </a:cubicBezTo>
                <a:cubicBezTo>
                  <a:pt x="9837431" y="3500368"/>
                  <a:pt x="9840901" y="3507930"/>
                  <a:pt x="9844127" y="3513524"/>
                </a:cubicBezTo>
                <a:cubicBezTo>
                  <a:pt x="9848597" y="3518963"/>
                  <a:pt x="9852313" y="3528494"/>
                  <a:pt x="9858293" y="3525750"/>
                </a:cubicBezTo>
                <a:cubicBezTo>
                  <a:pt x="9864517" y="3524975"/>
                  <a:pt x="9863047" y="3513166"/>
                  <a:pt x="9863311" y="3505139"/>
                </a:cubicBezTo>
                <a:lnTo>
                  <a:pt x="9868145" y="3443033"/>
                </a:lnTo>
                <a:lnTo>
                  <a:pt x="9874775" y="3446375"/>
                </a:lnTo>
                <a:cubicBezTo>
                  <a:pt x="9879123" y="3448253"/>
                  <a:pt x="9883469" y="3449192"/>
                  <a:pt x="9887815" y="3447314"/>
                </a:cubicBezTo>
                <a:cubicBezTo>
                  <a:pt x="9887815" y="3447314"/>
                  <a:pt x="9890713" y="3447314"/>
                  <a:pt x="9893611" y="3451070"/>
                </a:cubicBezTo>
                <a:cubicBezTo>
                  <a:pt x="9879121" y="3466093"/>
                  <a:pt x="9884917" y="3484872"/>
                  <a:pt x="9884917" y="3503652"/>
                </a:cubicBezTo>
                <a:cubicBezTo>
                  <a:pt x="9882019" y="3511163"/>
                  <a:pt x="9884917" y="3518675"/>
                  <a:pt x="9884917" y="3529942"/>
                </a:cubicBezTo>
                <a:cubicBezTo>
                  <a:pt x="9887815" y="3529942"/>
                  <a:pt x="9887815" y="3533698"/>
                  <a:pt x="9887815" y="3533698"/>
                </a:cubicBezTo>
                <a:cubicBezTo>
                  <a:pt x="9882019" y="3541210"/>
                  <a:pt x="9884917" y="3552478"/>
                  <a:pt x="9879121" y="3559990"/>
                </a:cubicBezTo>
                <a:cubicBezTo>
                  <a:pt x="9876223" y="3575013"/>
                  <a:pt x="9882019" y="3590036"/>
                  <a:pt x="9893611" y="3593792"/>
                </a:cubicBezTo>
                <a:cubicBezTo>
                  <a:pt x="9896509" y="3593792"/>
                  <a:pt x="9899407" y="3597548"/>
                  <a:pt x="9899407" y="3601304"/>
                </a:cubicBezTo>
                <a:cubicBezTo>
                  <a:pt x="9902305" y="3605060"/>
                  <a:pt x="9902305" y="3608816"/>
                  <a:pt x="9896509" y="3608816"/>
                </a:cubicBezTo>
                <a:cubicBezTo>
                  <a:pt x="9896509" y="3623839"/>
                  <a:pt x="9905203" y="3631350"/>
                  <a:pt x="9908101" y="3642618"/>
                </a:cubicBezTo>
                <a:cubicBezTo>
                  <a:pt x="9913895" y="3642618"/>
                  <a:pt x="9916793" y="3646374"/>
                  <a:pt x="9913895" y="3653886"/>
                </a:cubicBezTo>
                <a:cubicBezTo>
                  <a:pt x="9913895" y="3668910"/>
                  <a:pt x="9922589" y="3683932"/>
                  <a:pt x="9919691" y="3698956"/>
                </a:cubicBezTo>
                <a:cubicBezTo>
                  <a:pt x="9919691" y="3702712"/>
                  <a:pt x="9922589" y="3702712"/>
                  <a:pt x="9925487" y="3702712"/>
                </a:cubicBezTo>
                <a:cubicBezTo>
                  <a:pt x="9925487" y="3702712"/>
                  <a:pt x="9928383" y="3702712"/>
                  <a:pt x="9928383" y="3698956"/>
                </a:cubicBezTo>
                <a:cubicBezTo>
                  <a:pt x="9928383" y="3691444"/>
                  <a:pt x="9928383" y="3687688"/>
                  <a:pt x="9928383" y="3683932"/>
                </a:cubicBezTo>
                <a:cubicBezTo>
                  <a:pt x="9928383" y="3680177"/>
                  <a:pt x="9928383" y="3676421"/>
                  <a:pt x="9931283" y="3672665"/>
                </a:cubicBezTo>
                <a:cubicBezTo>
                  <a:pt x="9939977" y="3668910"/>
                  <a:pt x="9942875" y="3657642"/>
                  <a:pt x="9942875" y="3646374"/>
                </a:cubicBezTo>
                <a:cubicBezTo>
                  <a:pt x="9942875" y="3638862"/>
                  <a:pt x="9942875" y="3631350"/>
                  <a:pt x="9942875" y="3620083"/>
                </a:cubicBezTo>
                <a:cubicBezTo>
                  <a:pt x="9934181" y="3620083"/>
                  <a:pt x="9939977" y="3608816"/>
                  <a:pt x="9937079" y="3605060"/>
                </a:cubicBezTo>
                <a:cubicBezTo>
                  <a:pt x="9937079" y="3582524"/>
                  <a:pt x="9937079" y="3556234"/>
                  <a:pt x="9937079" y="3533698"/>
                </a:cubicBezTo>
                <a:cubicBezTo>
                  <a:pt x="9934181" y="3533698"/>
                  <a:pt x="9931283" y="3529942"/>
                  <a:pt x="9934181" y="3526186"/>
                </a:cubicBezTo>
                <a:cubicBezTo>
                  <a:pt x="9934181" y="3522431"/>
                  <a:pt x="9934181" y="3522431"/>
                  <a:pt x="9937079" y="3522431"/>
                </a:cubicBezTo>
                <a:cubicBezTo>
                  <a:pt x="9939977" y="3522431"/>
                  <a:pt x="9942875" y="3522431"/>
                  <a:pt x="9945773" y="3522431"/>
                </a:cubicBezTo>
                <a:cubicBezTo>
                  <a:pt x="9942875" y="3492384"/>
                  <a:pt x="9951567" y="3466093"/>
                  <a:pt x="9951567" y="3436046"/>
                </a:cubicBezTo>
                <a:cubicBezTo>
                  <a:pt x="9945773" y="3428534"/>
                  <a:pt x="9945773" y="3421022"/>
                  <a:pt x="9951567" y="3413511"/>
                </a:cubicBezTo>
                <a:cubicBezTo>
                  <a:pt x="9951567" y="3383464"/>
                  <a:pt x="9951567" y="3349662"/>
                  <a:pt x="9951567" y="3319614"/>
                </a:cubicBezTo>
                <a:cubicBezTo>
                  <a:pt x="9948669" y="3319614"/>
                  <a:pt x="9945773" y="3319614"/>
                  <a:pt x="9945773" y="3319614"/>
                </a:cubicBezTo>
                <a:cubicBezTo>
                  <a:pt x="9945773" y="3300835"/>
                  <a:pt x="9945773" y="3285812"/>
                  <a:pt x="9945773" y="3270788"/>
                </a:cubicBezTo>
                <a:cubicBezTo>
                  <a:pt x="9945773" y="3270788"/>
                  <a:pt x="9948669" y="3267032"/>
                  <a:pt x="9951567" y="3267032"/>
                </a:cubicBezTo>
                <a:cubicBezTo>
                  <a:pt x="9951567" y="3263276"/>
                  <a:pt x="9948669" y="3252009"/>
                  <a:pt x="9951567" y="3252009"/>
                </a:cubicBezTo>
                <a:cubicBezTo>
                  <a:pt x="9960261" y="3248253"/>
                  <a:pt x="9960261" y="3240742"/>
                  <a:pt x="9960261" y="3236986"/>
                </a:cubicBezTo>
                <a:cubicBezTo>
                  <a:pt x="9954465" y="3221962"/>
                  <a:pt x="9954465" y="3210694"/>
                  <a:pt x="9957363" y="3195671"/>
                </a:cubicBezTo>
                <a:cubicBezTo>
                  <a:pt x="9960261" y="3191916"/>
                  <a:pt x="9960261" y="3184404"/>
                  <a:pt x="9957363" y="3180648"/>
                </a:cubicBezTo>
                <a:cubicBezTo>
                  <a:pt x="9951567" y="3169380"/>
                  <a:pt x="9954465" y="3158112"/>
                  <a:pt x="9957363" y="3146845"/>
                </a:cubicBezTo>
                <a:cubicBezTo>
                  <a:pt x="9968955" y="3143089"/>
                  <a:pt x="9963161" y="3131822"/>
                  <a:pt x="9963161" y="3124310"/>
                </a:cubicBezTo>
                <a:cubicBezTo>
                  <a:pt x="9966057" y="3105530"/>
                  <a:pt x="9963161" y="3090507"/>
                  <a:pt x="9963161" y="3075484"/>
                </a:cubicBezTo>
                <a:lnTo>
                  <a:pt x="9963161" y="3052832"/>
                </a:lnTo>
                <a:lnTo>
                  <a:pt x="9970427" y="3053356"/>
                </a:lnTo>
                <a:cubicBezTo>
                  <a:pt x="9970427" y="3053356"/>
                  <a:pt x="9973325" y="3053356"/>
                  <a:pt x="9976223" y="3057112"/>
                </a:cubicBezTo>
                <a:cubicBezTo>
                  <a:pt x="9961733" y="3072135"/>
                  <a:pt x="9967529" y="3090914"/>
                  <a:pt x="9967529" y="3109694"/>
                </a:cubicBezTo>
                <a:cubicBezTo>
                  <a:pt x="9964631" y="3117205"/>
                  <a:pt x="9967529" y="3124717"/>
                  <a:pt x="9967529" y="3135984"/>
                </a:cubicBezTo>
                <a:cubicBezTo>
                  <a:pt x="9970427" y="3135984"/>
                  <a:pt x="9970427" y="3139740"/>
                  <a:pt x="9970427" y="3139740"/>
                </a:cubicBezTo>
                <a:cubicBezTo>
                  <a:pt x="9964631" y="3147252"/>
                  <a:pt x="9967529" y="3158520"/>
                  <a:pt x="9961733" y="3166032"/>
                </a:cubicBezTo>
                <a:cubicBezTo>
                  <a:pt x="9958835" y="3181055"/>
                  <a:pt x="9964631" y="3196078"/>
                  <a:pt x="9976223" y="3199834"/>
                </a:cubicBezTo>
                <a:cubicBezTo>
                  <a:pt x="9979121" y="3199834"/>
                  <a:pt x="9982019" y="3203590"/>
                  <a:pt x="9982019" y="3207346"/>
                </a:cubicBezTo>
                <a:cubicBezTo>
                  <a:pt x="9984917" y="3211102"/>
                  <a:pt x="9984917" y="3214858"/>
                  <a:pt x="9979121" y="3214858"/>
                </a:cubicBezTo>
                <a:cubicBezTo>
                  <a:pt x="9979121" y="3229881"/>
                  <a:pt x="9987813" y="3237392"/>
                  <a:pt x="9990711" y="3248660"/>
                </a:cubicBezTo>
                <a:cubicBezTo>
                  <a:pt x="9996507" y="3248660"/>
                  <a:pt x="9999405" y="3252416"/>
                  <a:pt x="9996507" y="3259928"/>
                </a:cubicBezTo>
                <a:cubicBezTo>
                  <a:pt x="9996507" y="3274952"/>
                  <a:pt x="10005203" y="3289974"/>
                  <a:pt x="10002303" y="3304998"/>
                </a:cubicBezTo>
                <a:cubicBezTo>
                  <a:pt x="10002303" y="3308754"/>
                  <a:pt x="10005203" y="3308754"/>
                  <a:pt x="10008099" y="3308754"/>
                </a:cubicBezTo>
                <a:cubicBezTo>
                  <a:pt x="10008099" y="3308754"/>
                  <a:pt x="10010997" y="3308754"/>
                  <a:pt x="10010997" y="3304998"/>
                </a:cubicBezTo>
                <a:cubicBezTo>
                  <a:pt x="10010997" y="3297486"/>
                  <a:pt x="10010997" y="3293730"/>
                  <a:pt x="10010997" y="3289974"/>
                </a:cubicBezTo>
                <a:cubicBezTo>
                  <a:pt x="10010997" y="3286219"/>
                  <a:pt x="10010997" y="3282463"/>
                  <a:pt x="10013895" y="3278707"/>
                </a:cubicBezTo>
                <a:cubicBezTo>
                  <a:pt x="10022589" y="3274952"/>
                  <a:pt x="10025485" y="3263684"/>
                  <a:pt x="10025485" y="3252416"/>
                </a:cubicBezTo>
                <a:cubicBezTo>
                  <a:pt x="10025485" y="3244904"/>
                  <a:pt x="10025485" y="3237392"/>
                  <a:pt x="10025485" y="3226125"/>
                </a:cubicBezTo>
                <a:cubicBezTo>
                  <a:pt x="10016793" y="3226125"/>
                  <a:pt x="10022589" y="3214858"/>
                  <a:pt x="10019691" y="3211102"/>
                </a:cubicBezTo>
                <a:cubicBezTo>
                  <a:pt x="10019691" y="3188566"/>
                  <a:pt x="10019691" y="3162276"/>
                  <a:pt x="10019691" y="3139740"/>
                </a:cubicBezTo>
                <a:cubicBezTo>
                  <a:pt x="10016793" y="3139740"/>
                  <a:pt x="10013895" y="3135984"/>
                  <a:pt x="10016793" y="3132228"/>
                </a:cubicBezTo>
                <a:cubicBezTo>
                  <a:pt x="10016793" y="3128473"/>
                  <a:pt x="10016793" y="3128473"/>
                  <a:pt x="10019691" y="3128473"/>
                </a:cubicBezTo>
                <a:cubicBezTo>
                  <a:pt x="10022589" y="3128473"/>
                  <a:pt x="10025485" y="3128473"/>
                  <a:pt x="10028385" y="3128473"/>
                </a:cubicBezTo>
                <a:cubicBezTo>
                  <a:pt x="10025485" y="3098426"/>
                  <a:pt x="10034179" y="3072135"/>
                  <a:pt x="10034179" y="3042088"/>
                </a:cubicBezTo>
                <a:cubicBezTo>
                  <a:pt x="10028385" y="3034576"/>
                  <a:pt x="10028385" y="3027064"/>
                  <a:pt x="10034179" y="3019553"/>
                </a:cubicBezTo>
                <a:cubicBezTo>
                  <a:pt x="10034179" y="2989506"/>
                  <a:pt x="10034179" y="2955704"/>
                  <a:pt x="10034179" y="2925656"/>
                </a:cubicBezTo>
                <a:cubicBezTo>
                  <a:pt x="10031281" y="2925656"/>
                  <a:pt x="10028385" y="2925656"/>
                  <a:pt x="10028385" y="2925656"/>
                </a:cubicBezTo>
                <a:cubicBezTo>
                  <a:pt x="10028385" y="2906877"/>
                  <a:pt x="10028385" y="2891854"/>
                  <a:pt x="10028385" y="2876830"/>
                </a:cubicBezTo>
                <a:cubicBezTo>
                  <a:pt x="10028385" y="2876830"/>
                  <a:pt x="10031281" y="2873074"/>
                  <a:pt x="10034179" y="2873074"/>
                </a:cubicBezTo>
                <a:cubicBezTo>
                  <a:pt x="10034179" y="2871196"/>
                  <a:pt x="10033455" y="2867440"/>
                  <a:pt x="10033093" y="2864154"/>
                </a:cubicBezTo>
                <a:lnTo>
                  <a:pt x="10033701" y="2860739"/>
                </a:lnTo>
                <a:lnTo>
                  <a:pt x="10035135" y="2877384"/>
                </a:lnTo>
                <a:cubicBezTo>
                  <a:pt x="10038989" y="2899920"/>
                  <a:pt x="10035135" y="2926210"/>
                  <a:pt x="10035135" y="2952502"/>
                </a:cubicBezTo>
                <a:cubicBezTo>
                  <a:pt x="10035135" y="2978793"/>
                  <a:pt x="10035135" y="3001327"/>
                  <a:pt x="10038989" y="3027618"/>
                </a:cubicBezTo>
                <a:cubicBezTo>
                  <a:pt x="10042841" y="3053910"/>
                  <a:pt x="10042841" y="3080201"/>
                  <a:pt x="10042841" y="3106492"/>
                </a:cubicBezTo>
                <a:cubicBezTo>
                  <a:pt x="10042841" y="3106492"/>
                  <a:pt x="10042841" y="3110248"/>
                  <a:pt x="10042841" y="3114004"/>
                </a:cubicBezTo>
                <a:cubicBezTo>
                  <a:pt x="10042841" y="3121515"/>
                  <a:pt x="10038989" y="3132783"/>
                  <a:pt x="10046695" y="3136539"/>
                </a:cubicBezTo>
                <a:cubicBezTo>
                  <a:pt x="10046695" y="3151562"/>
                  <a:pt x="10054403" y="3166586"/>
                  <a:pt x="10054403" y="3181609"/>
                </a:cubicBezTo>
                <a:cubicBezTo>
                  <a:pt x="10054403" y="3189121"/>
                  <a:pt x="10054403" y="3192877"/>
                  <a:pt x="10058255" y="3200388"/>
                </a:cubicBezTo>
                <a:cubicBezTo>
                  <a:pt x="10062109" y="3207900"/>
                  <a:pt x="10058255" y="3215412"/>
                  <a:pt x="10058255" y="3226679"/>
                </a:cubicBezTo>
                <a:cubicBezTo>
                  <a:pt x="10058255" y="3234191"/>
                  <a:pt x="10065963" y="3241702"/>
                  <a:pt x="10065963" y="3252970"/>
                </a:cubicBezTo>
                <a:cubicBezTo>
                  <a:pt x="10065963" y="3256726"/>
                  <a:pt x="10062109" y="3260482"/>
                  <a:pt x="10058255" y="3267994"/>
                </a:cubicBezTo>
                <a:cubicBezTo>
                  <a:pt x="10058255" y="3275505"/>
                  <a:pt x="10069817" y="3271750"/>
                  <a:pt x="10069817" y="3275505"/>
                </a:cubicBezTo>
                <a:cubicBezTo>
                  <a:pt x="10069817" y="3279261"/>
                  <a:pt x="10069817" y="3279261"/>
                  <a:pt x="10069817" y="3283017"/>
                </a:cubicBezTo>
                <a:cubicBezTo>
                  <a:pt x="10069817" y="3301796"/>
                  <a:pt x="10073669" y="3324331"/>
                  <a:pt x="10077521" y="3343111"/>
                </a:cubicBezTo>
                <a:cubicBezTo>
                  <a:pt x="10077521" y="3358134"/>
                  <a:pt x="10081377" y="3373158"/>
                  <a:pt x="10085229" y="3388181"/>
                </a:cubicBezTo>
                <a:cubicBezTo>
                  <a:pt x="10089083" y="3410716"/>
                  <a:pt x="10089083" y="3410716"/>
                  <a:pt x="10085229" y="3433251"/>
                </a:cubicBezTo>
                <a:cubicBezTo>
                  <a:pt x="10081377" y="3440763"/>
                  <a:pt x="10077521" y="3448275"/>
                  <a:pt x="10092937" y="3448275"/>
                </a:cubicBezTo>
                <a:cubicBezTo>
                  <a:pt x="10100643" y="3448275"/>
                  <a:pt x="10104497" y="3459542"/>
                  <a:pt x="10100643" y="3467054"/>
                </a:cubicBezTo>
                <a:cubicBezTo>
                  <a:pt x="10089083" y="3482077"/>
                  <a:pt x="10096789" y="3493345"/>
                  <a:pt x="10096789" y="3508369"/>
                </a:cubicBezTo>
                <a:cubicBezTo>
                  <a:pt x="10092937" y="3515880"/>
                  <a:pt x="10108351" y="3530904"/>
                  <a:pt x="10116057" y="3527148"/>
                </a:cubicBezTo>
                <a:cubicBezTo>
                  <a:pt x="10135323" y="3527148"/>
                  <a:pt x="10146883" y="3530904"/>
                  <a:pt x="10146883" y="3542171"/>
                </a:cubicBezTo>
                <a:cubicBezTo>
                  <a:pt x="10146883" y="3557195"/>
                  <a:pt x="10154591" y="3568462"/>
                  <a:pt x="10154591" y="3583486"/>
                </a:cubicBezTo>
                <a:cubicBezTo>
                  <a:pt x="10154591" y="3598509"/>
                  <a:pt x="10150737" y="3613533"/>
                  <a:pt x="10154591" y="3632312"/>
                </a:cubicBezTo>
                <a:cubicBezTo>
                  <a:pt x="10158445" y="3647335"/>
                  <a:pt x="10158445" y="3662359"/>
                  <a:pt x="10154591" y="3677382"/>
                </a:cubicBezTo>
                <a:cubicBezTo>
                  <a:pt x="10150737" y="3688650"/>
                  <a:pt x="10162299" y="3692406"/>
                  <a:pt x="10170003" y="3696161"/>
                </a:cubicBezTo>
                <a:cubicBezTo>
                  <a:pt x="10181565" y="3707429"/>
                  <a:pt x="10189271" y="3703673"/>
                  <a:pt x="10189271" y="3688650"/>
                </a:cubicBezTo>
                <a:cubicBezTo>
                  <a:pt x="10189271" y="3684894"/>
                  <a:pt x="10189271" y="3677382"/>
                  <a:pt x="10189271" y="3669871"/>
                </a:cubicBezTo>
                <a:cubicBezTo>
                  <a:pt x="10193125" y="3662359"/>
                  <a:pt x="10193125" y="3651091"/>
                  <a:pt x="10200831" y="3651091"/>
                </a:cubicBezTo>
                <a:cubicBezTo>
                  <a:pt x="10220099" y="3651091"/>
                  <a:pt x="10220099" y="3639823"/>
                  <a:pt x="10220099" y="3628556"/>
                </a:cubicBezTo>
                <a:cubicBezTo>
                  <a:pt x="10220099" y="3613533"/>
                  <a:pt x="10220099" y="3602265"/>
                  <a:pt x="10231659" y="3594753"/>
                </a:cubicBezTo>
                <a:cubicBezTo>
                  <a:pt x="10239365" y="3587242"/>
                  <a:pt x="10239365" y="3572218"/>
                  <a:pt x="10231659" y="3560950"/>
                </a:cubicBezTo>
                <a:cubicBezTo>
                  <a:pt x="10220099" y="3545927"/>
                  <a:pt x="10227805" y="3527148"/>
                  <a:pt x="10227805" y="3508369"/>
                </a:cubicBezTo>
                <a:cubicBezTo>
                  <a:pt x="10227805" y="3504613"/>
                  <a:pt x="10231659" y="3504613"/>
                  <a:pt x="10231659" y="3500857"/>
                </a:cubicBezTo>
                <a:cubicBezTo>
                  <a:pt x="10239365" y="3497101"/>
                  <a:pt x="10243219" y="3500857"/>
                  <a:pt x="10243219" y="3504613"/>
                </a:cubicBezTo>
                <a:cubicBezTo>
                  <a:pt x="10243219" y="3515880"/>
                  <a:pt x="10243219" y="3523392"/>
                  <a:pt x="10250925" y="3527148"/>
                </a:cubicBezTo>
                <a:cubicBezTo>
                  <a:pt x="10262487" y="3538415"/>
                  <a:pt x="10270193" y="3534659"/>
                  <a:pt x="10277899" y="3534659"/>
                </a:cubicBezTo>
                <a:cubicBezTo>
                  <a:pt x="10277899" y="3523392"/>
                  <a:pt x="10281753" y="3512125"/>
                  <a:pt x="10281753" y="3497101"/>
                </a:cubicBezTo>
                <a:cubicBezTo>
                  <a:pt x="10285607" y="3504613"/>
                  <a:pt x="10285607" y="3508369"/>
                  <a:pt x="10285607" y="3512125"/>
                </a:cubicBezTo>
                <a:cubicBezTo>
                  <a:pt x="10285607" y="3523392"/>
                  <a:pt x="10289461" y="3534659"/>
                  <a:pt x="10285607" y="3545927"/>
                </a:cubicBezTo>
                <a:cubicBezTo>
                  <a:pt x="10281753" y="3560950"/>
                  <a:pt x="10293313" y="3564707"/>
                  <a:pt x="10297167" y="3579730"/>
                </a:cubicBezTo>
                <a:cubicBezTo>
                  <a:pt x="10301021" y="3594753"/>
                  <a:pt x="10304873" y="3594753"/>
                  <a:pt x="10320287" y="3587242"/>
                </a:cubicBezTo>
                <a:cubicBezTo>
                  <a:pt x="10331847" y="3583486"/>
                  <a:pt x="10335701" y="3575974"/>
                  <a:pt x="10331847" y="3568462"/>
                </a:cubicBezTo>
                <a:cubicBezTo>
                  <a:pt x="10324141" y="3557195"/>
                  <a:pt x="10327995" y="3545927"/>
                  <a:pt x="10327995" y="3538415"/>
                </a:cubicBezTo>
                <a:cubicBezTo>
                  <a:pt x="10324141" y="3515880"/>
                  <a:pt x="10331847" y="3497101"/>
                  <a:pt x="10320287" y="3474566"/>
                </a:cubicBezTo>
                <a:cubicBezTo>
                  <a:pt x="10320287" y="3474566"/>
                  <a:pt x="10320287" y="3470810"/>
                  <a:pt x="10324141" y="3467054"/>
                </a:cubicBezTo>
                <a:cubicBezTo>
                  <a:pt x="10331847" y="3448275"/>
                  <a:pt x="10331847" y="3433251"/>
                  <a:pt x="10331847" y="3414472"/>
                </a:cubicBezTo>
                <a:cubicBezTo>
                  <a:pt x="10335701" y="3388181"/>
                  <a:pt x="10343407" y="3361890"/>
                  <a:pt x="10339555" y="3335599"/>
                </a:cubicBezTo>
                <a:cubicBezTo>
                  <a:pt x="10339555" y="3335599"/>
                  <a:pt x="10339555" y="3331843"/>
                  <a:pt x="10339555" y="3331843"/>
                </a:cubicBezTo>
                <a:cubicBezTo>
                  <a:pt x="10343407" y="3331843"/>
                  <a:pt x="10343407" y="3331843"/>
                  <a:pt x="10343407" y="3331843"/>
                </a:cubicBezTo>
                <a:cubicBezTo>
                  <a:pt x="10347261" y="3331843"/>
                  <a:pt x="10351115" y="3331843"/>
                  <a:pt x="10351115" y="3335599"/>
                </a:cubicBezTo>
                <a:cubicBezTo>
                  <a:pt x="10351115" y="3339355"/>
                  <a:pt x="10351115" y="3343111"/>
                  <a:pt x="10351115" y="3346867"/>
                </a:cubicBezTo>
                <a:cubicBezTo>
                  <a:pt x="10351115" y="3369402"/>
                  <a:pt x="10351115" y="3391937"/>
                  <a:pt x="10351115" y="3414472"/>
                </a:cubicBezTo>
                <a:cubicBezTo>
                  <a:pt x="10351115" y="3418228"/>
                  <a:pt x="10351115" y="3425740"/>
                  <a:pt x="10358821" y="3425740"/>
                </a:cubicBezTo>
                <a:cubicBezTo>
                  <a:pt x="10374235" y="3421984"/>
                  <a:pt x="10374235" y="3437007"/>
                  <a:pt x="10374235" y="3444519"/>
                </a:cubicBezTo>
                <a:cubicBezTo>
                  <a:pt x="10374235" y="3459542"/>
                  <a:pt x="10374235" y="3474566"/>
                  <a:pt x="10374235" y="3489589"/>
                </a:cubicBezTo>
                <a:cubicBezTo>
                  <a:pt x="10374235" y="3500857"/>
                  <a:pt x="10378089" y="3512125"/>
                  <a:pt x="10381943" y="3523392"/>
                </a:cubicBezTo>
                <a:cubicBezTo>
                  <a:pt x="10389649" y="3519636"/>
                  <a:pt x="10393503" y="3512125"/>
                  <a:pt x="10393503" y="3504613"/>
                </a:cubicBezTo>
                <a:cubicBezTo>
                  <a:pt x="10393503" y="3474566"/>
                  <a:pt x="10385795" y="3444519"/>
                  <a:pt x="10397355" y="3414472"/>
                </a:cubicBezTo>
                <a:cubicBezTo>
                  <a:pt x="10397355" y="3365646"/>
                  <a:pt x="10397355" y="3316820"/>
                  <a:pt x="10397355" y="3271750"/>
                </a:cubicBezTo>
                <a:cubicBezTo>
                  <a:pt x="10397355" y="3264238"/>
                  <a:pt x="10385795" y="3260482"/>
                  <a:pt x="10393503" y="3252970"/>
                </a:cubicBezTo>
                <a:cubicBezTo>
                  <a:pt x="10405063" y="3241702"/>
                  <a:pt x="10397355" y="3226679"/>
                  <a:pt x="10397355" y="3215412"/>
                </a:cubicBezTo>
                <a:lnTo>
                  <a:pt x="10397665" y="3209371"/>
                </a:lnTo>
                <a:lnTo>
                  <a:pt x="10398597" y="3215584"/>
                </a:lnTo>
                <a:cubicBezTo>
                  <a:pt x="10400257" y="3220101"/>
                  <a:pt x="10403105" y="3224325"/>
                  <a:pt x="10407849" y="3228080"/>
                </a:cubicBezTo>
                <a:lnTo>
                  <a:pt x="10411681" y="3219552"/>
                </a:lnTo>
                <a:lnTo>
                  <a:pt x="10413257" y="3230780"/>
                </a:lnTo>
                <a:cubicBezTo>
                  <a:pt x="10414219" y="3248648"/>
                  <a:pt x="10417425" y="3264238"/>
                  <a:pt x="10418141" y="3280138"/>
                </a:cubicBezTo>
                <a:cubicBezTo>
                  <a:pt x="10420819" y="3311782"/>
                  <a:pt x="10419515" y="3341924"/>
                  <a:pt x="10407517" y="3367402"/>
                </a:cubicBezTo>
                <a:cubicBezTo>
                  <a:pt x="10401273" y="3378173"/>
                  <a:pt x="10404989" y="3387704"/>
                  <a:pt x="10413439" y="3394646"/>
                </a:cubicBezTo>
                <a:cubicBezTo>
                  <a:pt x="10444261" y="3418788"/>
                  <a:pt x="10449183" y="3448154"/>
                  <a:pt x="10431431" y="3488340"/>
                </a:cubicBezTo>
                <a:cubicBezTo>
                  <a:pt x="10426431" y="3498955"/>
                  <a:pt x="10426657" y="3510919"/>
                  <a:pt x="10426883" y="3522883"/>
                </a:cubicBezTo>
                <a:cubicBezTo>
                  <a:pt x="10429579" y="3544532"/>
                  <a:pt x="10432031" y="3564213"/>
                  <a:pt x="10420297" y="3581664"/>
                </a:cubicBezTo>
                <a:cubicBezTo>
                  <a:pt x="10413561" y="3588499"/>
                  <a:pt x="10423257" y="3595286"/>
                  <a:pt x="10427729" y="3600725"/>
                </a:cubicBezTo>
                <a:cubicBezTo>
                  <a:pt x="10430709" y="3604351"/>
                  <a:pt x="10435689" y="3603730"/>
                  <a:pt x="10439423" y="3603265"/>
                </a:cubicBezTo>
                <a:cubicBezTo>
                  <a:pt x="10441669" y="3600987"/>
                  <a:pt x="10446893" y="3602335"/>
                  <a:pt x="10447383" y="3606271"/>
                </a:cubicBezTo>
                <a:cubicBezTo>
                  <a:pt x="10451835" y="3621706"/>
                  <a:pt x="10451061" y="3635793"/>
                  <a:pt x="10449041" y="3650035"/>
                </a:cubicBezTo>
                <a:cubicBezTo>
                  <a:pt x="10447533" y="3658218"/>
                  <a:pt x="10442797" y="3660806"/>
                  <a:pt x="10436573" y="3661581"/>
                </a:cubicBezTo>
                <a:cubicBezTo>
                  <a:pt x="10418143" y="3665876"/>
                  <a:pt x="10414387" y="3676336"/>
                  <a:pt x="10418065" y="3705858"/>
                </a:cubicBezTo>
                <a:cubicBezTo>
                  <a:pt x="10420291" y="3713575"/>
                  <a:pt x="10423271" y="3717202"/>
                  <a:pt x="10426515" y="3712800"/>
                </a:cubicBezTo>
                <a:cubicBezTo>
                  <a:pt x="10437741" y="3701409"/>
                  <a:pt x="10441947" y="3714875"/>
                  <a:pt x="10445907" y="3726374"/>
                </a:cubicBezTo>
                <a:cubicBezTo>
                  <a:pt x="10450113" y="3739841"/>
                  <a:pt x="10449339" y="3753927"/>
                  <a:pt x="10449565" y="3765891"/>
                </a:cubicBezTo>
                <a:cubicBezTo>
                  <a:pt x="10450035" y="3779823"/>
                  <a:pt x="10451751" y="3793600"/>
                  <a:pt x="10449733" y="3807842"/>
                </a:cubicBezTo>
                <a:cubicBezTo>
                  <a:pt x="10447223" y="3818147"/>
                  <a:pt x="10455429" y="3823121"/>
                  <a:pt x="10460653" y="3824469"/>
                </a:cubicBezTo>
                <a:cubicBezTo>
                  <a:pt x="10469615" y="3825352"/>
                  <a:pt x="10471595" y="3831101"/>
                  <a:pt x="10470575" y="3843220"/>
                </a:cubicBezTo>
                <a:cubicBezTo>
                  <a:pt x="10469821" y="3847311"/>
                  <a:pt x="10469065" y="3851402"/>
                  <a:pt x="10469801" y="3857307"/>
                </a:cubicBezTo>
                <a:cubicBezTo>
                  <a:pt x="10469291" y="3863366"/>
                  <a:pt x="10469027" y="3871394"/>
                  <a:pt x="10473497" y="3876833"/>
                </a:cubicBezTo>
                <a:cubicBezTo>
                  <a:pt x="10477723" y="3880304"/>
                  <a:pt x="10479233" y="3872121"/>
                  <a:pt x="10482723" y="3869688"/>
                </a:cubicBezTo>
                <a:cubicBezTo>
                  <a:pt x="10492947" y="3860420"/>
                  <a:pt x="10499907" y="3865549"/>
                  <a:pt x="10504585" y="3892947"/>
                </a:cubicBezTo>
                <a:cubicBezTo>
                  <a:pt x="10528239" y="3890001"/>
                  <a:pt x="10550649" y="3887209"/>
                  <a:pt x="10574305" y="3884263"/>
                </a:cubicBezTo>
                <a:cubicBezTo>
                  <a:pt x="10573589" y="3868363"/>
                  <a:pt x="10567383" y="3859143"/>
                  <a:pt x="10556687" y="3854479"/>
                </a:cubicBezTo>
                <a:cubicBezTo>
                  <a:pt x="10529827" y="3841836"/>
                  <a:pt x="10520905" y="3820962"/>
                  <a:pt x="10528453" y="3780049"/>
                </a:cubicBezTo>
                <a:cubicBezTo>
                  <a:pt x="10531227" y="3761716"/>
                  <a:pt x="10532001" y="3747629"/>
                  <a:pt x="10529793" y="3729916"/>
                </a:cubicBezTo>
                <a:cubicBezTo>
                  <a:pt x="10527569" y="3722198"/>
                  <a:pt x="10526343" y="3712358"/>
                  <a:pt x="10531077" y="3709770"/>
                </a:cubicBezTo>
                <a:cubicBezTo>
                  <a:pt x="10535567" y="3705213"/>
                  <a:pt x="10539283" y="3714743"/>
                  <a:pt x="10542263" y="3718369"/>
                </a:cubicBezTo>
                <a:cubicBezTo>
                  <a:pt x="10545243" y="3721996"/>
                  <a:pt x="10546979" y="3725777"/>
                  <a:pt x="10549959" y="3729403"/>
                </a:cubicBezTo>
                <a:cubicBezTo>
                  <a:pt x="10554429" y="3734842"/>
                  <a:pt x="10559391" y="3744217"/>
                  <a:pt x="10564125" y="3741629"/>
                </a:cubicBezTo>
                <a:cubicBezTo>
                  <a:pt x="10569861" y="3736917"/>
                  <a:pt x="10568389" y="3725109"/>
                  <a:pt x="10567409" y="3717236"/>
                </a:cubicBezTo>
                <a:cubicBezTo>
                  <a:pt x="10566937" y="3703304"/>
                  <a:pt x="10565221" y="3689528"/>
                  <a:pt x="10562261" y="3675906"/>
                </a:cubicBezTo>
                <a:cubicBezTo>
                  <a:pt x="10557339" y="3646539"/>
                  <a:pt x="10560377" y="3620178"/>
                  <a:pt x="10571375" y="3596823"/>
                </a:cubicBezTo>
                <a:cubicBezTo>
                  <a:pt x="10573375" y="3592577"/>
                  <a:pt x="10572885" y="3588640"/>
                  <a:pt x="10569905" y="3585014"/>
                </a:cubicBezTo>
                <a:cubicBezTo>
                  <a:pt x="10566925" y="3581388"/>
                  <a:pt x="10566435" y="3577452"/>
                  <a:pt x="10565699" y="3571548"/>
                </a:cubicBezTo>
                <a:cubicBezTo>
                  <a:pt x="10565209" y="3567612"/>
                  <a:pt x="10563229" y="3561862"/>
                  <a:pt x="10565473" y="3559584"/>
                </a:cubicBezTo>
                <a:cubicBezTo>
                  <a:pt x="10568963" y="3557151"/>
                  <a:pt x="10570699" y="3560932"/>
                  <a:pt x="10572433" y="3564713"/>
                </a:cubicBezTo>
                <a:cubicBezTo>
                  <a:pt x="10577149" y="3572120"/>
                  <a:pt x="10582375" y="3573468"/>
                  <a:pt x="10588089" y="3578752"/>
                </a:cubicBezTo>
                <a:cubicBezTo>
                  <a:pt x="10592561" y="3584191"/>
                  <a:pt x="10597541" y="3583571"/>
                  <a:pt x="10600539" y="3577201"/>
                </a:cubicBezTo>
                <a:cubicBezTo>
                  <a:pt x="10604539" y="3568709"/>
                  <a:pt x="10602559" y="3562959"/>
                  <a:pt x="10598089" y="3557520"/>
                </a:cubicBezTo>
                <a:cubicBezTo>
                  <a:pt x="10596107" y="3551771"/>
                  <a:pt x="10593127" y="3548145"/>
                  <a:pt x="10590147" y="3544519"/>
                </a:cubicBezTo>
                <a:cubicBezTo>
                  <a:pt x="10578471" y="3531983"/>
                  <a:pt x="10573511" y="3522607"/>
                  <a:pt x="10579775" y="3501841"/>
                </a:cubicBezTo>
                <a:cubicBezTo>
                  <a:pt x="10585283" y="3485166"/>
                  <a:pt x="10578851" y="3463982"/>
                  <a:pt x="10572665" y="3444766"/>
                </a:cubicBezTo>
                <a:cubicBezTo>
                  <a:pt x="10570195" y="3435080"/>
                  <a:pt x="10563989" y="3425860"/>
                  <a:pt x="10570723" y="3419025"/>
                </a:cubicBezTo>
                <a:cubicBezTo>
                  <a:pt x="10577213" y="3410222"/>
                  <a:pt x="10581929" y="3417630"/>
                  <a:pt x="10587889" y="3424882"/>
                </a:cubicBezTo>
                <a:cubicBezTo>
                  <a:pt x="10590869" y="3428508"/>
                  <a:pt x="10593849" y="3432134"/>
                  <a:pt x="10596585" y="3433792"/>
                </a:cubicBezTo>
                <a:cubicBezTo>
                  <a:pt x="10602055" y="3437108"/>
                  <a:pt x="10606035" y="3438611"/>
                  <a:pt x="10605809" y="3426647"/>
                </a:cubicBezTo>
                <a:cubicBezTo>
                  <a:pt x="10605417" y="3372733"/>
                  <a:pt x="10627129" y="3344046"/>
                  <a:pt x="10650087" y="3315204"/>
                </a:cubicBezTo>
                <a:cubicBezTo>
                  <a:pt x="10652333" y="3312926"/>
                  <a:pt x="10656067" y="3312460"/>
                  <a:pt x="10659803" y="3311995"/>
                </a:cubicBezTo>
                <a:cubicBezTo>
                  <a:pt x="10671009" y="3310599"/>
                  <a:pt x="10672763" y="3304385"/>
                  <a:pt x="10668067" y="3286982"/>
                </a:cubicBezTo>
                <a:lnTo>
                  <a:pt x="10661131" y="3238600"/>
                </a:lnTo>
                <a:lnTo>
                  <a:pt x="10662213" y="3224326"/>
                </a:lnTo>
                <a:cubicBezTo>
                  <a:pt x="10662213" y="3224326"/>
                  <a:pt x="10666009" y="3220571"/>
                  <a:pt x="10669807" y="3220571"/>
                </a:cubicBezTo>
                <a:cubicBezTo>
                  <a:pt x="10669807" y="3224326"/>
                  <a:pt x="10673603" y="3224326"/>
                  <a:pt x="10673603" y="3224326"/>
                </a:cubicBezTo>
                <a:cubicBezTo>
                  <a:pt x="10673603" y="3235590"/>
                  <a:pt x="10673603" y="3250609"/>
                  <a:pt x="10673603" y="3261873"/>
                </a:cubicBezTo>
                <a:cubicBezTo>
                  <a:pt x="10673603" y="3273137"/>
                  <a:pt x="10673603" y="3288156"/>
                  <a:pt x="10673603" y="3299420"/>
                </a:cubicBezTo>
                <a:cubicBezTo>
                  <a:pt x="10673603" y="3306930"/>
                  <a:pt x="10673603" y="3314439"/>
                  <a:pt x="10673603" y="3318194"/>
                </a:cubicBezTo>
                <a:cubicBezTo>
                  <a:pt x="10681195" y="3329458"/>
                  <a:pt x="10688789" y="3336967"/>
                  <a:pt x="10692585" y="3348232"/>
                </a:cubicBezTo>
                <a:cubicBezTo>
                  <a:pt x="10696381" y="3363251"/>
                  <a:pt x="10703975" y="3378269"/>
                  <a:pt x="10707771" y="3393288"/>
                </a:cubicBezTo>
                <a:cubicBezTo>
                  <a:pt x="10707771" y="3404552"/>
                  <a:pt x="10711567" y="3404552"/>
                  <a:pt x="10719161" y="3404552"/>
                </a:cubicBezTo>
                <a:cubicBezTo>
                  <a:pt x="10726753" y="3404552"/>
                  <a:pt x="10726753" y="3400798"/>
                  <a:pt x="10726753" y="3393288"/>
                </a:cubicBezTo>
                <a:cubicBezTo>
                  <a:pt x="10730549" y="3382024"/>
                  <a:pt x="10730549" y="3382024"/>
                  <a:pt x="10738143" y="3389534"/>
                </a:cubicBezTo>
                <a:cubicBezTo>
                  <a:pt x="10745735" y="3393288"/>
                  <a:pt x="10749531" y="3404552"/>
                  <a:pt x="10753329" y="3385779"/>
                </a:cubicBezTo>
                <a:cubicBezTo>
                  <a:pt x="10753329" y="3382024"/>
                  <a:pt x="10760921" y="3385779"/>
                  <a:pt x="10764717" y="3385779"/>
                </a:cubicBezTo>
                <a:cubicBezTo>
                  <a:pt x="10764717" y="3385779"/>
                  <a:pt x="10764717" y="3385779"/>
                  <a:pt x="10764717" y="3389534"/>
                </a:cubicBezTo>
                <a:cubicBezTo>
                  <a:pt x="10779903" y="3400798"/>
                  <a:pt x="10779903" y="3400798"/>
                  <a:pt x="10791293" y="3389534"/>
                </a:cubicBezTo>
                <a:cubicBezTo>
                  <a:pt x="10798885" y="3382024"/>
                  <a:pt x="10802683" y="3367005"/>
                  <a:pt x="10817869" y="3359496"/>
                </a:cubicBezTo>
                <a:cubicBezTo>
                  <a:pt x="10821665" y="3370760"/>
                  <a:pt x="10817869" y="3389534"/>
                  <a:pt x="10829257" y="3397043"/>
                </a:cubicBezTo>
                <a:cubicBezTo>
                  <a:pt x="10829257" y="3397043"/>
                  <a:pt x="10833055" y="3397043"/>
                  <a:pt x="10833055" y="3393288"/>
                </a:cubicBezTo>
                <a:cubicBezTo>
                  <a:pt x="10833055" y="3344477"/>
                  <a:pt x="10833055" y="3295665"/>
                  <a:pt x="10833055" y="3243099"/>
                </a:cubicBezTo>
                <a:cubicBezTo>
                  <a:pt x="10836851" y="3239345"/>
                  <a:pt x="10836851" y="3246854"/>
                  <a:pt x="10836851" y="3239345"/>
                </a:cubicBezTo>
                <a:cubicBezTo>
                  <a:pt x="10836851" y="3246854"/>
                  <a:pt x="10836851" y="3254364"/>
                  <a:pt x="10840647" y="3258118"/>
                </a:cubicBezTo>
                <a:cubicBezTo>
                  <a:pt x="10840647" y="3263750"/>
                  <a:pt x="10841597" y="3270320"/>
                  <a:pt x="10844443" y="3275952"/>
                </a:cubicBezTo>
                <a:lnTo>
                  <a:pt x="10855381" y="3284742"/>
                </a:lnTo>
                <a:lnTo>
                  <a:pt x="10849233" y="3320379"/>
                </a:lnTo>
                <a:cubicBezTo>
                  <a:pt x="10840479" y="3341456"/>
                  <a:pt x="10848645" y="3366421"/>
                  <a:pt x="10866811" y="3370154"/>
                </a:cubicBezTo>
                <a:cubicBezTo>
                  <a:pt x="10873281" y="3371347"/>
                  <a:pt x="10879507" y="3370571"/>
                  <a:pt x="10885487" y="3367828"/>
                </a:cubicBezTo>
                <a:cubicBezTo>
                  <a:pt x="10897691" y="3364309"/>
                  <a:pt x="10899955" y="3352035"/>
                  <a:pt x="10891525" y="3335098"/>
                </a:cubicBezTo>
                <a:lnTo>
                  <a:pt x="10890001" y="3328325"/>
                </a:lnTo>
                <a:lnTo>
                  <a:pt x="10890001" y="3275817"/>
                </a:lnTo>
                <a:lnTo>
                  <a:pt x="10897395" y="3260417"/>
                </a:lnTo>
                <a:cubicBezTo>
                  <a:pt x="10898393" y="3258294"/>
                  <a:pt x="10900639" y="3256015"/>
                  <a:pt x="10902883" y="3253737"/>
                </a:cubicBezTo>
                <a:lnTo>
                  <a:pt x="10912837" y="3245117"/>
                </a:lnTo>
                <a:lnTo>
                  <a:pt x="10916577" y="3254364"/>
                </a:lnTo>
                <a:cubicBezTo>
                  <a:pt x="10916577" y="3269382"/>
                  <a:pt x="10927965" y="3280647"/>
                  <a:pt x="10924169" y="3295665"/>
                </a:cubicBezTo>
                <a:cubicBezTo>
                  <a:pt x="10939355" y="3306930"/>
                  <a:pt x="10924169" y="3325703"/>
                  <a:pt x="10939355" y="3336967"/>
                </a:cubicBezTo>
                <a:cubicBezTo>
                  <a:pt x="10939355" y="3351986"/>
                  <a:pt x="10939355" y="3367005"/>
                  <a:pt x="10939355" y="3382024"/>
                </a:cubicBezTo>
                <a:cubicBezTo>
                  <a:pt x="10939355" y="3393288"/>
                  <a:pt x="10939355" y="3404552"/>
                  <a:pt x="10935559" y="3415817"/>
                </a:cubicBezTo>
                <a:cubicBezTo>
                  <a:pt x="10935559" y="3423326"/>
                  <a:pt x="10943151" y="3427081"/>
                  <a:pt x="10946947" y="3430836"/>
                </a:cubicBezTo>
                <a:cubicBezTo>
                  <a:pt x="10950745" y="3430836"/>
                  <a:pt x="10954541" y="3430836"/>
                  <a:pt x="10958337" y="3427081"/>
                </a:cubicBezTo>
                <a:cubicBezTo>
                  <a:pt x="10958337" y="3419571"/>
                  <a:pt x="10958337" y="3415817"/>
                  <a:pt x="10958337" y="3408307"/>
                </a:cubicBezTo>
                <a:cubicBezTo>
                  <a:pt x="10958337" y="3393288"/>
                  <a:pt x="10962133" y="3374515"/>
                  <a:pt x="10954541" y="3359496"/>
                </a:cubicBezTo>
                <a:cubicBezTo>
                  <a:pt x="10946947" y="3340722"/>
                  <a:pt x="10962133" y="3325703"/>
                  <a:pt x="10958337" y="3310684"/>
                </a:cubicBezTo>
                <a:cubicBezTo>
                  <a:pt x="10954541" y="3306930"/>
                  <a:pt x="10954541" y="3299420"/>
                  <a:pt x="10962133" y="3295665"/>
                </a:cubicBezTo>
                <a:cubicBezTo>
                  <a:pt x="10965931" y="3325703"/>
                  <a:pt x="10973523" y="3359496"/>
                  <a:pt x="10969727" y="3393288"/>
                </a:cubicBezTo>
                <a:cubicBezTo>
                  <a:pt x="10969727" y="3397043"/>
                  <a:pt x="10973523" y="3404552"/>
                  <a:pt x="10969727" y="3408307"/>
                </a:cubicBezTo>
                <a:cubicBezTo>
                  <a:pt x="10965931" y="3415817"/>
                  <a:pt x="10981117" y="3419571"/>
                  <a:pt x="10977319" y="3427081"/>
                </a:cubicBezTo>
                <a:cubicBezTo>
                  <a:pt x="10977319" y="3430836"/>
                  <a:pt x="10984913" y="3430836"/>
                  <a:pt x="10988709" y="3430836"/>
                </a:cubicBezTo>
                <a:cubicBezTo>
                  <a:pt x="10996301" y="3430836"/>
                  <a:pt x="10996301" y="3427081"/>
                  <a:pt x="10996301" y="3423326"/>
                </a:cubicBezTo>
                <a:cubicBezTo>
                  <a:pt x="10996301" y="3404552"/>
                  <a:pt x="10996301" y="3385779"/>
                  <a:pt x="10996301" y="3367005"/>
                </a:cubicBezTo>
                <a:cubicBezTo>
                  <a:pt x="11000099" y="3385779"/>
                  <a:pt x="11011487" y="3404552"/>
                  <a:pt x="11011487" y="3427081"/>
                </a:cubicBezTo>
                <a:cubicBezTo>
                  <a:pt x="11007691" y="3430836"/>
                  <a:pt x="11007691" y="3438345"/>
                  <a:pt x="11019081" y="3438345"/>
                </a:cubicBezTo>
                <a:cubicBezTo>
                  <a:pt x="11026673" y="3438345"/>
                  <a:pt x="11022877" y="3430836"/>
                  <a:pt x="11022877" y="3423326"/>
                </a:cubicBezTo>
                <a:cubicBezTo>
                  <a:pt x="11022877" y="3393288"/>
                  <a:pt x="11022877" y="3363251"/>
                  <a:pt x="11022877" y="3329458"/>
                </a:cubicBezTo>
                <a:cubicBezTo>
                  <a:pt x="11022877" y="3325703"/>
                  <a:pt x="11019081" y="3318194"/>
                  <a:pt x="11030471" y="3314439"/>
                </a:cubicBezTo>
                <a:cubicBezTo>
                  <a:pt x="11030471" y="3321949"/>
                  <a:pt x="11026673" y="3336967"/>
                  <a:pt x="11030471" y="3340722"/>
                </a:cubicBezTo>
                <a:cubicBezTo>
                  <a:pt x="11041859" y="3351986"/>
                  <a:pt x="11034267" y="3363251"/>
                  <a:pt x="11041859" y="3374515"/>
                </a:cubicBezTo>
                <a:cubicBezTo>
                  <a:pt x="11045655" y="3382024"/>
                  <a:pt x="11041859" y="3397043"/>
                  <a:pt x="11041859" y="3408307"/>
                </a:cubicBezTo>
                <a:cubicBezTo>
                  <a:pt x="11041859" y="3415817"/>
                  <a:pt x="11045655" y="3419571"/>
                  <a:pt x="11053249" y="3419571"/>
                </a:cubicBezTo>
                <a:cubicBezTo>
                  <a:pt x="11057045" y="3419571"/>
                  <a:pt x="11064639" y="3415817"/>
                  <a:pt x="11064639" y="3408307"/>
                </a:cubicBezTo>
                <a:cubicBezTo>
                  <a:pt x="11060841" y="3382024"/>
                  <a:pt x="11060841" y="3355741"/>
                  <a:pt x="11064639" y="3329458"/>
                </a:cubicBezTo>
                <a:cubicBezTo>
                  <a:pt x="11064639" y="3318194"/>
                  <a:pt x="11060841" y="3310684"/>
                  <a:pt x="11068435" y="3295665"/>
                </a:cubicBezTo>
                <a:cubicBezTo>
                  <a:pt x="11068435" y="3314439"/>
                  <a:pt x="11072231" y="3325703"/>
                  <a:pt x="11068435" y="3336967"/>
                </a:cubicBezTo>
                <a:cubicBezTo>
                  <a:pt x="11068435" y="3351986"/>
                  <a:pt x="11076027" y="3355741"/>
                  <a:pt x="11083621" y="3363251"/>
                </a:cubicBezTo>
                <a:cubicBezTo>
                  <a:pt x="11087417" y="3367005"/>
                  <a:pt x="11091213" y="3367005"/>
                  <a:pt x="11095011" y="3363251"/>
                </a:cubicBezTo>
                <a:cubicBezTo>
                  <a:pt x="11098807" y="3359496"/>
                  <a:pt x="11102603" y="3355741"/>
                  <a:pt x="11102603" y="3348232"/>
                </a:cubicBezTo>
                <a:cubicBezTo>
                  <a:pt x="11098807" y="3329458"/>
                  <a:pt x="11102603" y="3314439"/>
                  <a:pt x="11110195" y="3299420"/>
                </a:cubicBezTo>
                <a:cubicBezTo>
                  <a:pt x="11117789" y="3276892"/>
                  <a:pt x="11113993" y="3258118"/>
                  <a:pt x="11113993" y="3235590"/>
                </a:cubicBezTo>
                <a:cubicBezTo>
                  <a:pt x="11113993" y="3201797"/>
                  <a:pt x="11113993" y="3168005"/>
                  <a:pt x="11113993" y="3130458"/>
                </a:cubicBezTo>
                <a:cubicBezTo>
                  <a:pt x="11117789" y="3126703"/>
                  <a:pt x="11110195" y="3115439"/>
                  <a:pt x="11117789" y="3111684"/>
                </a:cubicBezTo>
                <a:cubicBezTo>
                  <a:pt x="11121585" y="3115439"/>
                  <a:pt x="11125381" y="3122948"/>
                  <a:pt x="11132975" y="3122948"/>
                </a:cubicBezTo>
                <a:cubicBezTo>
                  <a:pt x="11148161" y="3126703"/>
                  <a:pt x="11148161" y="3137967"/>
                  <a:pt x="11148161" y="3152986"/>
                </a:cubicBezTo>
                <a:cubicBezTo>
                  <a:pt x="11148161" y="3160495"/>
                  <a:pt x="11144365" y="3171760"/>
                  <a:pt x="11155753" y="3183024"/>
                </a:cubicBezTo>
                <a:cubicBezTo>
                  <a:pt x="11151957" y="3201797"/>
                  <a:pt x="11159549" y="3224326"/>
                  <a:pt x="11151957" y="3243099"/>
                </a:cubicBezTo>
                <a:cubicBezTo>
                  <a:pt x="11144365" y="3254364"/>
                  <a:pt x="11148161" y="3265628"/>
                  <a:pt x="11148161" y="3276892"/>
                </a:cubicBezTo>
                <a:cubicBezTo>
                  <a:pt x="11148161" y="3280647"/>
                  <a:pt x="11155753" y="3288156"/>
                  <a:pt x="11163347" y="3288156"/>
                </a:cubicBezTo>
                <a:cubicBezTo>
                  <a:pt x="11170939" y="3284401"/>
                  <a:pt x="11167143" y="3280647"/>
                  <a:pt x="11167143" y="3273137"/>
                </a:cubicBezTo>
                <a:cubicBezTo>
                  <a:pt x="11170939" y="3228080"/>
                  <a:pt x="11167143" y="3183024"/>
                  <a:pt x="11174735" y="3137967"/>
                </a:cubicBezTo>
                <a:lnTo>
                  <a:pt x="11175749" y="3092567"/>
                </a:lnTo>
                <a:lnTo>
                  <a:pt x="11176789" y="3085190"/>
                </a:lnTo>
                <a:cubicBezTo>
                  <a:pt x="11191975" y="3092699"/>
                  <a:pt x="11195773" y="3107718"/>
                  <a:pt x="11203365" y="3115228"/>
                </a:cubicBezTo>
                <a:lnTo>
                  <a:pt x="11206133" y="3117198"/>
                </a:lnTo>
                <a:lnTo>
                  <a:pt x="11206159" y="3117688"/>
                </a:lnTo>
                <a:cubicBezTo>
                  <a:pt x="11206159" y="3125199"/>
                  <a:pt x="11206159" y="3128955"/>
                  <a:pt x="11207393" y="3136467"/>
                </a:cubicBezTo>
                <a:cubicBezTo>
                  <a:pt x="11208627" y="3143979"/>
                  <a:pt x="11207393" y="3151490"/>
                  <a:pt x="11207393" y="3162758"/>
                </a:cubicBezTo>
                <a:cubicBezTo>
                  <a:pt x="11207393" y="3170270"/>
                  <a:pt x="11209861" y="3177781"/>
                  <a:pt x="11209861" y="3189049"/>
                </a:cubicBezTo>
                <a:cubicBezTo>
                  <a:pt x="11209861" y="3192805"/>
                  <a:pt x="11208627" y="3196561"/>
                  <a:pt x="11207393" y="3204072"/>
                </a:cubicBezTo>
                <a:cubicBezTo>
                  <a:pt x="11207393" y="3211584"/>
                  <a:pt x="11211095" y="3207828"/>
                  <a:pt x="11211095" y="3211584"/>
                </a:cubicBezTo>
                <a:cubicBezTo>
                  <a:pt x="11211095" y="3215340"/>
                  <a:pt x="11211095" y="3215340"/>
                  <a:pt x="11211095" y="3219096"/>
                </a:cubicBezTo>
                <a:cubicBezTo>
                  <a:pt x="11211095" y="3237875"/>
                  <a:pt x="11212329" y="3260410"/>
                  <a:pt x="11213563" y="3279190"/>
                </a:cubicBezTo>
                <a:cubicBezTo>
                  <a:pt x="11213563" y="3294213"/>
                  <a:pt x="11214797" y="3309236"/>
                  <a:pt x="11216031" y="3324260"/>
                </a:cubicBezTo>
                <a:cubicBezTo>
                  <a:pt x="11217265" y="3346795"/>
                  <a:pt x="11217265" y="3346795"/>
                  <a:pt x="11216031" y="3369330"/>
                </a:cubicBezTo>
                <a:cubicBezTo>
                  <a:pt x="11214797" y="3376842"/>
                  <a:pt x="11213563" y="3384354"/>
                  <a:pt x="11218499" y="3384354"/>
                </a:cubicBezTo>
                <a:cubicBezTo>
                  <a:pt x="11220967" y="3384354"/>
                  <a:pt x="11222201" y="3395621"/>
                  <a:pt x="11220967" y="3403133"/>
                </a:cubicBezTo>
                <a:cubicBezTo>
                  <a:pt x="11217265" y="3418156"/>
                  <a:pt x="11219733" y="3429424"/>
                  <a:pt x="11219733" y="3444447"/>
                </a:cubicBezTo>
                <a:cubicBezTo>
                  <a:pt x="11218499" y="3451959"/>
                  <a:pt x="11223435" y="3466982"/>
                  <a:pt x="11225905" y="3463227"/>
                </a:cubicBezTo>
                <a:cubicBezTo>
                  <a:pt x="11232075" y="3463227"/>
                  <a:pt x="11235777" y="3466982"/>
                  <a:pt x="11235777" y="3478250"/>
                </a:cubicBezTo>
                <a:cubicBezTo>
                  <a:pt x="11235777" y="3493273"/>
                  <a:pt x="11238245" y="3504541"/>
                  <a:pt x="11238245" y="3519564"/>
                </a:cubicBezTo>
                <a:cubicBezTo>
                  <a:pt x="11238245" y="3534588"/>
                  <a:pt x="11237011" y="3549611"/>
                  <a:pt x="11238245" y="3568391"/>
                </a:cubicBezTo>
                <a:cubicBezTo>
                  <a:pt x="11239479" y="3583414"/>
                  <a:pt x="11239479" y="3598437"/>
                  <a:pt x="11238245" y="3613461"/>
                </a:cubicBezTo>
                <a:cubicBezTo>
                  <a:pt x="11237011" y="3624728"/>
                  <a:pt x="11240713" y="3628484"/>
                  <a:pt x="11243181" y="3632240"/>
                </a:cubicBezTo>
                <a:cubicBezTo>
                  <a:pt x="11246883" y="3643508"/>
                  <a:pt x="11249351" y="3639752"/>
                  <a:pt x="11249351" y="3624728"/>
                </a:cubicBezTo>
                <a:cubicBezTo>
                  <a:pt x="11249351" y="3620973"/>
                  <a:pt x="11249351" y="3613461"/>
                  <a:pt x="11249351" y="3605949"/>
                </a:cubicBezTo>
                <a:cubicBezTo>
                  <a:pt x="11250585" y="3598437"/>
                  <a:pt x="11250585" y="3587170"/>
                  <a:pt x="11253053" y="3587170"/>
                </a:cubicBezTo>
                <a:cubicBezTo>
                  <a:pt x="11259223" y="3587170"/>
                  <a:pt x="11259223" y="3575902"/>
                  <a:pt x="11259223" y="3564635"/>
                </a:cubicBezTo>
                <a:cubicBezTo>
                  <a:pt x="11259223" y="3549611"/>
                  <a:pt x="11259223" y="3538344"/>
                  <a:pt x="11262925" y="3530832"/>
                </a:cubicBezTo>
                <a:cubicBezTo>
                  <a:pt x="11265393" y="3523320"/>
                  <a:pt x="11265393" y="3508297"/>
                  <a:pt x="11262925" y="3497029"/>
                </a:cubicBezTo>
                <a:cubicBezTo>
                  <a:pt x="11259223" y="3482006"/>
                  <a:pt x="11261691" y="3463227"/>
                  <a:pt x="11261691" y="3444447"/>
                </a:cubicBezTo>
                <a:cubicBezTo>
                  <a:pt x="11261691" y="3440691"/>
                  <a:pt x="11262925" y="3440691"/>
                  <a:pt x="11262925" y="3436936"/>
                </a:cubicBezTo>
                <a:cubicBezTo>
                  <a:pt x="11265393" y="3433180"/>
                  <a:pt x="11266627" y="3436936"/>
                  <a:pt x="11266627" y="3440691"/>
                </a:cubicBezTo>
                <a:cubicBezTo>
                  <a:pt x="11266627" y="3451959"/>
                  <a:pt x="11266627" y="3459471"/>
                  <a:pt x="11269095" y="3463227"/>
                </a:cubicBezTo>
                <a:cubicBezTo>
                  <a:pt x="11272797" y="3474494"/>
                  <a:pt x="11275265" y="3470738"/>
                  <a:pt x="11277733" y="3470738"/>
                </a:cubicBezTo>
                <a:cubicBezTo>
                  <a:pt x="11277733" y="3459471"/>
                  <a:pt x="11278967" y="3448203"/>
                  <a:pt x="11278967" y="3433180"/>
                </a:cubicBezTo>
                <a:cubicBezTo>
                  <a:pt x="11280201" y="3440691"/>
                  <a:pt x="11280201" y="3444447"/>
                  <a:pt x="11280201" y="3448203"/>
                </a:cubicBezTo>
                <a:cubicBezTo>
                  <a:pt x="11280201" y="3459471"/>
                  <a:pt x="11281435" y="3470738"/>
                  <a:pt x="11280201" y="3482006"/>
                </a:cubicBezTo>
                <a:cubicBezTo>
                  <a:pt x="11278967" y="3497029"/>
                  <a:pt x="11282669" y="3500785"/>
                  <a:pt x="11283903" y="3515809"/>
                </a:cubicBezTo>
                <a:cubicBezTo>
                  <a:pt x="11285137" y="3530832"/>
                  <a:pt x="11286371" y="3530832"/>
                  <a:pt x="11291307" y="3523320"/>
                </a:cubicBezTo>
                <a:cubicBezTo>
                  <a:pt x="11295009" y="3519564"/>
                  <a:pt x="11296243" y="3512053"/>
                  <a:pt x="11295009" y="3504541"/>
                </a:cubicBezTo>
                <a:cubicBezTo>
                  <a:pt x="11292541" y="3493273"/>
                  <a:pt x="11293775" y="3482006"/>
                  <a:pt x="11293775" y="3474494"/>
                </a:cubicBezTo>
                <a:cubicBezTo>
                  <a:pt x="11292541" y="3451959"/>
                  <a:pt x="11295009" y="3433180"/>
                  <a:pt x="11291307" y="3410645"/>
                </a:cubicBezTo>
                <a:cubicBezTo>
                  <a:pt x="11291307" y="3410645"/>
                  <a:pt x="11291307" y="3406889"/>
                  <a:pt x="11292541" y="3403133"/>
                </a:cubicBezTo>
                <a:cubicBezTo>
                  <a:pt x="11295009" y="3384354"/>
                  <a:pt x="11295009" y="3369330"/>
                  <a:pt x="11295009" y="3350551"/>
                </a:cubicBezTo>
                <a:cubicBezTo>
                  <a:pt x="11296243" y="3324260"/>
                  <a:pt x="11298711" y="3297969"/>
                  <a:pt x="11297477" y="3271678"/>
                </a:cubicBezTo>
                <a:cubicBezTo>
                  <a:pt x="11297477" y="3271678"/>
                  <a:pt x="11297477" y="3267922"/>
                  <a:pt x="11297477" y="3267922"/>
                </a:cubicBezTo>
                <a:cubicBezTo>
                  <a:pt x="11298711" y="3267922"/>
                  <a:pt x="11298711" y="3267922"/>
                  <a:pt x="11298711" y="3267922"/>
                </a:cubicBezTo>
                <a:cubicBezTo>
                  <a:pt x="11299945" y="3267922"/>
                  <a:pt x="11301179" y="3267922"/>
                  <a:pt x="11301179" y="3271678"/>
                </a:cubicBezTo>
                <a:cubicBezTo>
                  <a:pt x="11301179" y="3275434"/>
                  <a:pt x="11301179" y="3279190"/>
                  <a:pt x="11301179" y="3282945"/>
                </a:cubicBezTo>
                <a:cubicBezTo>
                  <a:pt x="11301179" y="3305481"/>
                  <a:pt x="11301179" y="3328016"/>
                  <a:pt x="11301179" y="3350551"/>
                </a:cubicBezTo>
                <a:cubicBezTo>
                  <a:pt x="11301179" y="3354307"/>
                  <a:pt x="11301179" y="3361818"/>
                  <a:pt x="11303647" y="3361818"/>
                </a:cubicBezTo>
                <a:cubicBezTo>
                  <a:pt x="11308583" y="3358063"/>
                  <a:pt x="11308583" y="3373086"/>
                  <a:pt x="11308583" y="3380598"/>
                </a:cubicBezTo>
                <a:cubicBezTo>
                  <a:pt x="11308583" y="3395621"/>
                  <a:pt x="11308583" y="3410645"/>
                  <a:pt x="11308583" y="3425668"/>
                </a:cubicBezTo>
                <a:cubicBezTo>
                  <a:pt x="11308583" y="3436936"/>
                  <a:pt x="11309817" y="3448203"/>
                  <a:pt x="11311051" y="3459471"/>
                </a:cubicBezTo>
                <a:cubicBezTo>
                  <a:pt x="11313519" y="3455715"/>
                  <a:pt x="11314753" y="3448203"/>
                  <a:pt x="11314753" y="3440691"/>
                </a:cubicBezTo>
                <a:cubicBezTo>
                  <a:pt x="11314753" y="3410645"/>
                  <a:pt x="11312285" y="3380598"/>
                  <a:pt x="11315987" y="3350551"/>
                </a:cubicBezTo>
                <a:cubicBezTo>
                  <a:pt x="11315987" y="3301725"/>
                  <a:pt x="11315987" y="3252899"/>
                  <a:pt x="11315987" y="3207828"/>
                </a:cubicBezTo>
                <a:cubicBezTo>
                  <a:pt x="11315987" y="3200316"/>
                  <a:pt x="11312285" y="3196561"/>
                  <a:pt x="11314753" y="3189049"/>
                </a:cubicBezTo>
                <a:cubicBezTo>
                  <a:pt x="11318455" y="3177781"/>
                  <a:pt x="11315987" y="3162758"/>
                  <a:pt x="11315987" y="3151490"/>
                </a:cubicBezTo>
                <a:cubicBezTo>
                  <a:pt x="11315987" y="3140223"/>
                  <a:pt x="11317221" y="3125199"/>
                  <a:pt x="11314753" y="3113932"/>
                </a:cubicBezTo>
                <a:cubicBezTo>
                  <a:pt x="11313519" y="3106420"/>
                  <a:pt x="11314753" y="3095152"/>
                  <a:pt x="11314753" y="3087641"/>
                </a:cubicBezTo>
                <a:lnTo>
                  <a:pt x="11316909" y="3050449"/>
                </a:lnTo>
                <a:lnTo>
                  <a:pt x="11321055" y="3043888"/>
                </a:lnTo>
                <a:cubicBezTo>
                  <a:pt x="11321055" y="3040133"/>
                  <a:pt x="11321055" y="3032624"/>
                  <a:pt x="11321055" y="3025114"/>
                </a:cubicBezTo>
                <a:cubicBezTo>
                  <a:pt x="11321055" y="3013850"/>
                  <a:pt x="11321055" y="2998831"/>
                  <a:pt x="11321055" y="2987567"/>
                </a:cubicBezTo>
                <a:cubicBezTo>
                  <a:pt x="11321055" y="2976303"/>
                  <a:pt x="11321055" y="2961284"/>
                  <a:pt x="11321055" y="2950020"/>
                </a:cubicBezTo>
                <a:cubicBezTo>
                  <a:pt x="11321055" y="2950020"/>
                  <a:pt x="11324853" y="2950020"/>
                  <a:pt x="11324853" y="2946265"/>
                </a:cubicBezTo>
                <a:cubicBezTo>
                  <a:pt x="11328649" y="2946265"/>
                  <a:pt x="11332445" y="2950020"/>
                  <a:pt x="11332445" y="2950020"/>
                </a:cubicBezTo>
                <a:cubicBezTo>
                  <a:pt x="11336241" y="2961284"/>
                  <a:pt x="11332445" y="2976303"/>
                  <a:pt x="11332445" y="2987567"/>
                </a:cubicBezTo>
                <a:cubicBezTo>
                  <a:pt x="11336241" y="2991322"/>
                  <a:pt x="11332445" y="2995076"/>
                  <a:pt x="11336241" y="2998831"/>
                </a:cubicBezTo>
                <a:cubicBezTo>
                  <a:pt x="11340037" y="2998831"/>
                  <a:pt x="11343835" y="2998831"/>
                  <a:pt x="11343835" y="2998831"/>
                </a:cubicBezTo>
                <a:cubicBezTo>
                  <a:pt x="11345733" y="2989444"/>
                  <a:pt x="11350479" y="2986628"/>
                  <a:pt x="11356173" y="2986159"/>
                </a:cubicBezTo>
                <a:lnTo>
                  <a:pt x="11362739" y="2986671"/>
                </a:lnTo>
                <a:lnTo>
                  <a:pt x="11362739" y="3000337"/>
                </a:lnTo>
                <a:cubicBezTo>
                  <a:pt x="11358941" y="3015356"/>
                  <a:pt x="11370331" y="3026620"/>
                  <a:pt x="11370331" y="3045393"/>
                </a:cubicBezTo>
                <a:cubicBezTo>
                  <a:pt x="11366535" y="3056658"/>
                  <a:pt x="11370331" y="3071677"/>
                  <a:pt x="11370331" y="3086695"/>
                </a:cubicBezTo>
                <a:cubicBezTo>
                  <a:pt x="11370331" y="3090450"/>
                  <a:pt x="11370331" y="3090450"/>
                  <a:pt x="11370331" y="3094205"/>
                </a:cubicBezTo>
                <a:cubicBezTo>
                  <a:pt x="11389313" y="3109224"/>
                  <a:pt x="11385517" y="3127997"/>
                  <a:pt x="11377923" y="3146771"/>
                </a:cubicBezTo>
                <a:cubicBezTo>
                  <a:pt x="11370331" y="3161790"/>
                  <a:pt x="11374127" y="3176809"/>
                  <a:pt x="11362739" y="3191828"/>
                </a:cubicBezTo>
                <a:cubicBezTo>
                  <a:pt x="11362739" y="3191828"/>
                  <a:pt x="11362739" y="3195582"/>
                  <a:pt x="11366535" y="3199337"/>
                </a:cubicBezTo>
                <a:cubicBezTo>
                  <a:pt x="11370331" y="3203092"/>
                  <a:pt x="11370331" y="3206847"/>
                  <a:pt x="11370331" y="3210601"/>
                </a:cubicBezTo>
                <a:cubicBezTo>
                  <a:pt x="11366535" y="3248149"/>
                  <a:pt x="11381721" y="3285696"/>
                  <a:pt x="11374127" y="3323243"/>
                </a:cubicBezTo>
                <a:cubicBezTo>
                  <a:pt x="11374127" y="3338262"/>
                  <a:pt x="11385517" y="3345771"/>
                  <a:pt x="11381721" y="3357036"/>
                </a:cubicBezTo>
                <a:cubicBezTo>
                  <a:pt x="11381721" y="3368300"/>
                  <a:pt x="11381721" y="3383319"/>
                  <a:pt x="11381721" y="3394583"/>
                </a:cubicBezTo>
                <a:cubicBezTo>
                  <a:pt x="11385517" y="3417111"/>
                  <a:pt x="11370331" y="3435885"/>
                  <a:pt x="11377923" y="3454658"/>
                </a:cubicBezTo>
                <a:cubicBezTo>
                  <a:pt x="11377923" y="3462168"/>
                  <a:pt x="11377923" y="3465923"/>
                  <a:pt x="11377923" y="3469677"/>
                </a:cubicBezTo>
                <a:cubicBezTo>
                  <a:pt x="11377923" y="3473432"/>
                  <a:pt x="11374127" y="3477187"/>
                  <a:pt x="11381721" y="3480941"/>
                </a:cubicBezTo>
                <a:cubicBezTo>
                  <a:pt x="11385517" y="3480941"/>
                  <a:pt x="11393109" y="3477187"/>
                  <a:pt x="11393109" y="3473432"/>
                </a:cubicBezTo>
                <a:cubicBezTo>
                  <a:pt x="11396907" y="3462168"/>
                  <a:pt x="11408295" y="3450904"/>
                  <a:pt x="11408295" y="3435885"/>
                </a:cubicBezTo>
                <a:cubicBezTo>
                  <a:pt x="11408295" y="3428375"/>
                  <a:pt x="11415889" y="3428375"/>
                  <a:pt x="11419685" y="3420866"/>
                </a:cubicBezTo>
                <a:cubicBezTo>
                  <a:pt x="11431075" y="3439639"/>
                  <a:pt x="11431075" y="3458413"/>
                  <a:pt x="11434871" y="3477187"/>
                </a:cubicBezTo>
                <a:cubicBezTo>
                  <a:pt x="11438667" y="3492206"/>
                  <a:pt x="11446261" y="3503470"/>
                  <a:pt x="11450057" y="3518489"/>
                </a:cubicBezTo>
                <a:cubicBezTo>
                  <a:pt x="11450057" y="3522243"/>
                  <a:pt x="11457649" y="3529753"/>
                  <a:pt x="11465243" y="3525998"/>
                </a:cubicBezTo>
                <a:cubicBezTo>
                  <a:pt x="11472835" y="3522243"/>
                  <a:pt x="11469039" y="3514734"/>
                  <a:pt x="11469039" y="3510979"/>
                </a:cubicBezTo>
                <a:cubicBezTo>
                  <a:pt x="11469039" y="3484696"/>
                  <a:pt x="11469039" y="3462168"/>
                  <a:pt x="11469039" y="3435885"/>
                </a:cubicBezTo>
                <a:cubicBezTo>
                  <a:pt x="11469039" y="3390828"/>
                  <a:pt x="11480429" y="3345771"/>
                  <a:pt x="11503207" y="3304469"/>
                </a:cubicBezTo>
                <a:cubicBezTo>
                  <a:pt x="11510801" y="3289450"/>
                  <a:pt x="11507003" y="3270677"/>
                  <a:pt x="11514597" y="3255658"/>
                </a:cubicBezTo>
                <a:cubicBezTo>
                  <a:pt x="11518393" y="3240639"/>
                  <a:pt x="11514597" y="3221865"/>
                  <a:pt x="11510801" y="3203092"/>
                </a:cubicBezTo>
                <a:cubicBezTo>
                  <a:pt x="11503207" y="3188073"/>
                  <a:pt x="11499411" y="3165545"/>
                  <a:pt x="11499411" y="3146771"/>
                </a:cubicBezTo>
                <a:cubicBezTo>
                  <a:pt x="11503207" y="3116733"/>
                  <a:pt x="11495615" y="3086695"/>
                  <a:pt x="11507003" y="3056658"/>
                </a:cubicBezTo>
                <a:cubicBezTo>
                  <a:pt x="11510801" y="3052903"/>
                  <a:pt x="11510801" y="3049148"/>
                  <a:pt x="11507003" y="3045393"/>
                </a:cubicBezTo>
                <a:lnTo>
                  <a:pt x="11501673" y="3006454"/>
                </a:lnTo>
                <a:lnTo>
                  <a:pt x="11508507" y="3006810"/>
                </a:lnTo>
                <a:cubicBezTo>
                  <a:pt x="11510879" y="3005402"/>
                  <a:pt x="11512777" y="3002586"/>
                  <a:pt x="11514675" y="2998831"/>
                </a:cubicBezTo>
                <a:cubicBezTo>
                  <a:pt x="11518471" y="2991322"/>
                  <a:pt x="11518471" y="2991322"/>
                  <a:pt x="11526065" y="2998831"/>
                </a:cubicBezTo>
                <a:cubicBezTo>
                  <a:pt x="11529861" y="3004463"/>
                  <a:pt x="11531759" y="3007279"/>
                  <a:pt x="11533183" y="3007279"/>
                </a:cubicBezTo>
                <a:lnTo>
                  <a:pt x="11533509" y="3006635"/>
                </a:lnTo>
                <a:lnTo>
                  <a:pt x="11533509" y="3013933"/>
                </a:lnTo>
                <a:cubicBezTo>
                  <a:pt x="11533509" y="3032712"/>
                  <a:pt x="11534743" y="3055247"/>
                  <a:pt x="11535977" y="3074027"/>
                </a:cubicBezTo>
                <a:cubicBezTo>
                  <a:pt x="11535977" y="3089050"/>
                  <a:pt x="11537211" y="3104073"/>
                  <a:pt x="11538445" y="3119097"/>
                </a:cubicBezTo>
                <a:cubicBezTo>
                  <a:pt x="11539679" y="3141632"/>
                  <a:pt x="11539679" y="3141632"/>
                  <a:pt x="11538445" y="3164167"/>
                </a:cubicBezTo>
                <a:cubicBezTo>
                  <a:pt x="11537211" y="3171679"/>
                  <a:pt x="11535977" y="3179191"/>
                  <a:pt x="11540913" y="3179191"/>
                </a:cubicBezTo>
                <a:cubicBezTo>
                  <a:pt x="11543381" y="3179191"/>
                  <a:pt x="11544615" y="3190458"/>
                  <a:pt x="11543381" y="3197970"/>
                </a:cubicBezTo>
                <a:cubicBezTo>
                  <a:pt x="11539679" y="3212993"/>
                  <a:pt x="11542147" y="3224261"/>
                  <a:pt x="11542147" y="3239284"/>
                </a:cubicBezTo>
                <a:cubicBezTo>
                  <a:pt x="11540913" y="3246796"/>
                  <a:pt x="11545849" y="3261819"/>
                  <a:pt x="11548317" y="3258064"/>
                </a:cubicBezTo>
                <a:cubicBezTo>
                  <a:pt x="11554487" y="3258064"/>
                  <a:pt x="11558189" y="3261819"/>
                  <a:pt x="11558189" y="3273087"/>
                </a:cubicBezTo>
                <a:cubicBezTo>
                  <a:pt x="11558189" y="3288110"/>
                  <a:pt x="11560657" y="3299378"/>
                  <a:pt x="11560657" y="3314401"/>
                </a:cubicBezTo>
                <a:cubicBezTo>
                  <a:pt x="11560657" y="3329425"/>
                  <a:pt x="11559423" y="3344448"/>
                  <a:pt x="11560657" y="3363228"/>
                </a:cubicBezTo>
                <a:cubicBezTo>
                  <a:pt x="11561891" y="3378251"/>
                  <a:pt x="11561891" y="3393274"/>
                  <a:pt x="11560657" y="3408298"/>
                </a:cubicBezTo>
                <a:cubicBezTo>
                  <a:pt x="11559423" y="3419565"/>
                  <a:pt x="11563125" y="3423321"/>
                  <a:pt x="11565593" y="3427077"/>
                </a:cubicBezTo>
                <a:cubicBezTo>
                  <a:pt x="11569295" y="3438345"/>
                  <a:pt x="11571763" y="3434589"/>
                  <a:pt x="11571763" y="3419565"/>
                </a:cubicBezTo>
                <a:cubicBezTo>
                  <a:pt x="11571763" y="3415810"/>
                  <a:pt x="11571763" y="3408298"/>
                  <a:pt x="11571763" y="3400786"/>
                </a:cubicBezTo>
                <a:cubicBezTo>
                  <a:pt x="11572997" y="3393274"/>
                  <a:pt x="11572997" y="3382007"/>
                  <a:pt x="11575465" y="3382007"/>
                </a:cubicBezTo>
                <a:cubicBezTo>
                  <a:pt x="11581635" y="3382007"/>
                  <a:pt x="11581635" y="3370739"/>
                  <a:pt x="11581635" y="3359472"/>
                </a:cubicBezTo>
                <a:cubicBezTo>
                  <a:pt x="11581635" y="3344448"/>
                  <a:pt x="11581635" y="3333181"/>
                  <a:pt x="11585337" y="3325669"/>
                </a:cubicBezTo>
                <a:cubicBezTo>
                  <a:pt x="11587805" y="3318157"/>
                  <a:pt x="11587805" y="3303134"/>
                  <a:pt x="11585337" y="3291866"/>
                </a:cubicBezTo>
                <a:cubicBezTo>
                  <a:pt x="11581635" y="3276843"/>
                  <a:pt x="11584103" y="3258064"/>
                  <a:pt x="11584103" y="3239284"/>
                </a:cubicBezTo>
                <a:cubicBezTo>
                  <a:pt x="11584103" y="3235528"/>
                  <a:pt x="11585337" y="3235528"/>
                  <a:pt x="11585337" y="3231773"/>
                </a:cubicBezTo>
                <a:cubicBezTo>
                  <a:pt x="11587805" y="3228017"/>
                  <a:pt x="11589039" y="3231773"/>
                  <a:pt x="11589039" y="3235528"/>
                </a:cubicBezTo>
                <a:cubicBezTo>
                  <a:pt x="11589039" y="3246796"/>
                  <a:pt x="11589039" y="3254308"/>
                  <a:pt x="11591507" y="3258064"/>
                </a:cubicBezTo>
                <a:cubicBezTo>
                  <a:pt x="11595209" y="3269331"/>
                  <a:pt x="11597677" y="3265575"/>
                  <a:pt x="11600145" y="3265575"/>
                </a:cubicBezTo>
                <a:cubicBezTo>
                  <a:pt x="11600145" y="3254308"/>
                  <a:pt x="11601379" y="3243040"/>
                  <a:pt x="11601379" y="3228017"/>
                </a:cubicBezTo>
                <a:cubicBezTo>
                  <a:pt x="11602613" y="3235528"/>
                  <a:pt x="11602613" y="3239284"/>
                  <a:pt x="11602613" y="3243040"/>
                </a:cubicBezTo>
                <a:cubicBezTo>
                  <a:pt x="11602613" y="3254308"/>
                  <a:pt x="11603847" y="3265575"/>
                  <a:pt x="11602613" y="3276843"/>
                </a:cubicBezTo>
                <a:cubicBezTo>
                  <a:pt x="11601379" y="3291866"/>
                  <a:pt x="11605081" y="3295622"/>
                  <a:pt x="11606315" y="3310646"/>
                </a:cubicBezTo>
                <a:cubicBezTo>
                  <a:pt x="11607549" y="3325669"/>
                  <a:pt x="11608783" y="3325669"/>
                  <a:pt x="11613719" y="3318157"/>
                </a:cubicBezTo>
                <a:cubicBezTo>
                  <a:pt x="11617421" y="3314401"/>
                  <a:pt x="11618655" y="3306890"/>
                  <a:pt x="11617421" y="3299378"/>
                </a:cubicBezTo>
                <a:cubicBezTo>
                  <a:pt x="11614953" y="3288110"/>
                  <a:pt x="11616187" y="3276843"/>
                  <a:pt x="11616187" y="3269331"/>
                </a:cubicBezTo>
                <a:cubicBezTo>
                  <a:pt x="11614953" y="3246796"/>
                  <a:pt x="11617421" y="3228017"/>
                  <a:pt x="11613719" y="3205482"/>
                </a:cubicBezTo>
                <a:cubicBezTo>
                  <a:pt x="11613719" y="3205482"/>
                  <a:pt x="11613719" y="3201726"/>
                  <a:pt x="11614953" y="3197970"/>
                </a:cubicBezTo>
                <a:lnTo>
                  <a:pt x="11616487" y="3165284"/>
                </a:lnTo>
                <a:lnTo>
                  <a:pt x="11617101" y="3165545"/>
                </a:lnTo>
                <a:lnTo>
                  <a:pt x="11630901" y="3173343"/>
                </a:lnTo>
                <a:lnTo>
                  <a:pt x="11630995" y="3175435"/>
                </a:lnTo>
                <a:cubicBezTo>
                  <a:pt x="11630995" y="3190458"/>
                  <a:pt x="11630995" y="3205482"/>
                  <a:pt x="11630995" y="3220505"/>
                </a:cubicBezTo>
                <a:lnTo>
                  <a:pt x="11633317" y="3252288"/>
                </a:lnTo>
                <a:lnTo>
                  <a:pt x="11632287" y="3259413"/>
                </a:lnTo>
                <a:cubicBezTo>
                  <a:pt x="11632287" y="3266922"/>
                  <a:pt x="11643677" y="3270677"/>
                  <a:pt x="11651269" y="3274432"/>
                </a:cubicBezTo>
                <a:cubicBezTo>
                  <a:pt x="11662659" y="3281941"/>
                  <a:pt x="11666455" y="3296960"/>
                  <a:pt x="11651269" y="3304469"/>
                </a:cubicBezTo>
                <a:cubicBezTo>
                  <a:pt x="11643677" y="3304469"/>
                  <a:pt x="11639879" y="3308224"/>
                  <a:pt x="11632287" y="3311979"/>
                </a:cubicBezTo>
                <a:cubicBezTo>
                  <a:pt x="11624695" y="3311979"/>
                  <a:pt x="11620897" y="3319488"/>
                  <a:pt x="11620897" y="3330752"/>
                </a:cubicBezTo>
                <a:cubicBezTo>
                  <a:pt x="11620897" y="3338262"/>
                  <a:pt x="11620897" y="3345771"/>
                  <a:pt x="11613305" y="3353281"/>
                </a:cubicBezTo>
                <a:cubicBezTo>
                  <a:pt x="11609509" y="3364545"/>
                  <a:pt x="11617101" y="3375809"/>
                  <a:pt x="11628491" y="3383319"/>
                </a:cubicBezTo>
                <a:cubicBezTo>
                  <a:pt x="11651269" y="3394583"/>
                  <a:pt x="11651269" y="3417111"/>
                  <a:pt x="11658863" y="3435885"/>
                </a:cubicBezTo>
                <a:cubicBezTo>
                  <a:pt x="11662659" y="3443394"/>
                  <a:pt x="11655065" y="3450904"/>
                  <a:pt x="11651269" y="3462168"/>
                </a:cubicBezTo>
                <a:cubicBezTo>
                  <a:pt x="11651269" y="3473432"/>
                  <a:pt x="11643677" y="3484696"/>
                  <a:pt x="11636083" y="3492206"/>
                </a:cubicBezTo>
                <a:cubicBezTo>
                  <a:pt x="11620897" y="3514734"/>
                  <a:pt x="11620897" y="3518489"/>
                  <a:pt x="11639879" y="3533508"/>
                </a:cubicBezTo>
                <a:cubicBezTo>
                  <a:pt x="11639879" y="3537262"/>
                  <a:pt x="11647473" y="3537262"/>
                  <a:pt x="11651269" y="3541017"/>
                </a:cubicBezTo>
                <a:cubicBezTo>
                  <a:pt x="11632287" y="3563545"/>
                  <a:pt x="11632287" y="3582319"/>
                  <a:pt x="11632287" y="3604847"/>
                </a:cubicBezTo>
                <a:cubicBezTo>
                  <a:pt x="11632287" y="3619866"/>
                  <a:pt x="11632287" y="3631130"/>
                  <a:pt x="11632287" y="3646150"/>
                </a:cubicBezTo>
                <a:cubicBezTo>
                  <a:pt x="11636083" y="3676188"/>
                  <a:pt x="11624695" y="3706225"/>
                  <a:pt x="11628491" y="3740018"/>
                </a:cubicBezTo>
                <a:cubicBezTo>
                  <a:pt x="11628491" y="3751282"/>
                  <a:pt x="11613305" y="3755037"/>
                  <a:pt x="11624695" y="3766301"/>
                </a:cubicBezTo>
                <a:cubicBezTo>
                  <a:pt x="11632287" y="3777565"/>
                  <a:pt x="11624695" y="3788829"/>
                  <a:pt x="11628491" y="3796339"/>
                </a:cubicBezTo>
                <a:cubicBezTo>
                  <a:pt x="11628491" y="3807603"/>
                  <a:pt x="11628491" y="3818867"/>
                  <a:pt x="11628491" y="3830131"/>
                </a:cubicBezTo>
                <a:cubicBezTo>
                  <a:pt x="11636083" y="3837641"/>
                  <a:pt x="11643677" y="3830131"/>
                  <a:pt x="11651269" y="3833886"/>
                </a:cubicBezTo>
                <a:cubicBezTo>
                  <a:pt x="11666455" y="3845150"/>
                  <a:pt x="11670251" y="3860169"/>
                  <a:pt x="11662659" y="3878943"/>
                </a:cubicBezTo>
                <a:cubicBezTo>
                  <a:pt x="11662659" y="3882697"/>
                  <a:pt x="11658863" y="3882697"/>
                  <a:pt x="11658863" y="3890207"/>
                </a:cubicBezTo>
                <a:cubicBezTo>
                  <a:pt x="11658863" y="3893962"/>
                  <a:pt x="11662659" y="3897716"/>
                  <a:pt x="11670251" y="3897716"/>
                </a:cubicBezTo>
                <a:cubicBezTo>
                  <a:pt x="11674049" y="3897716"/>
                  <a:pt x="11681641" y="3897716"/>
                  <a:pt x="11681641" y="3890207"/>
                </a:cubicBezTo>
                <a:cubicBezTo>
                  <a:pt x="11677845" y="3878943"/>
                  <a:pt x="11681641" y="3867678"/>
                  <a:pt x="11677845" y="3860169"/>
                </a:cubicBezTo>
                <a:cubicBezTo>
                  <a:pt x="11677845" y="3845150"/>
                  <a:pt x="11685437" y="3837641"/>
                  <a:pt x="11685437" y="3826376"/>
                </a:cubicBezTo>
                <a:cubicBezTo>
                  <a:pt x="11689235" y="3818867"/>
                  <a:pt x="11700623" y="3815112"/>
                  <a:pt x="11708217" y="3815112"/>
                </a:cubicBezTo>
                <a:cubicBezTo>
                  <a:pt x="11719605" y="3807603"/>
                  <a:pt x="11723403" y="3807603"/>
                  <a:pt x="11715809" y="3796339"/>
                </a:cubicBezTo>
                <a:cubicBezTo>
                  <a:pt x="11712013" y="3781320"/>
                  <a:pt x="11708217" y="3766301"/>
                  <a:pt x="11700623" y="3751282"/>
                </a:cubicBezTo>
                <a:cubicBezTo>
                  <a:pt x="11696827" y="3747527"/>
                  <a:pt x="11700623" y="3740018"/>
                  <a:pt x="11700623" y="3732508"/>
                </a:cubicBezTo>
                <a:cubicBezTo>
                  <a:pt x="11700623" y="3728754"/>
                  <a:pt x="11708217" y="3728754"/>
                  <a:pt x="11712013" y="3724999"/>
                </a:cubicBezTo>
                <a:cubicBezTo>
                  <a:pt x="11719605" y="3717489"/>
                  <a:pt x="11723403" y="3724999"/>
                  <a:pt x="11730995" y="3728754"/>
                </a:cubicBezTo>
                <a:cubicBezTo>
                  <a:pt x="11738589" y="3732508"/>
                  <a:pt x="11738589" y="3743773"/>
                  <a:pt x="11746181" y="3751282"/>
                </a:cubicBezTo>
                <a:cubicBezTo>
                  <a:pt x="11749977" y="3755037"/>
                  <a:pt x="11749977" y="3755037"/>
                  <a:pt x="11753773" y="3755037"/>
                </a:cubicBezTo>
                <a:cubicBezTo>
                  <a:pt x="11757571" y="3755037"/>
                  <a:pt x="11757571" y="3751282"/>
                  <a:pt x="11757571" y="3747527"/>
                </a:cubicBezTo>
                <a:cubicBezTo>
                  <a:pt x="11757571" y="3736263"/>
                  <a:pt x="11761367" y="3721244"/>
                  <a:pt x="11753773" y="3709980"/>
                </a:cubicBezTo>
                <a:cubicBezTo>
                  <a:pt x="11749977" y="3709980"/>
                  <a:pt x="11753773" y="3706225"/>
                  <a:pt x="11753773" y="3706225"/>
                </a:cubicBezTo>
                <a:cubicBezTo>
                  <a:pt x="11757571" y="3698716"/>
                  <a:pt x="11757571" y="3706225"/>
                  <a:pt x="11761367" y="3706225"/>
                </a:cubicBezTo>
                <a:cubicBezTo>
                  <a:pt x="11765163" y="3709980"/>
                  <a:pt x="11772757" y="3709980"/>
                  <a:pt x="11772757" y="3702471"/>
                </a:cubicBezTo>
                <a:cubicBezTo>
                  <a:pt x="11772757" y="3694961"/>
                  <a:pt x="11772757" y="3687452"/>
                  <a:pt x="11772757" y="3676188"/>
                </a:cubicBezTo>
                <a:cubicBezTo>
                  <a:pt x="11780349" y="3687452"/>
                  <a:pt x="11780349" y="3698716"/>
                  <a:pt x="11784145" y="3709980"/>
                </a:cubicBezTo>
                <a:cubicBezTo>
                  <a:pt x="11787943" y="3717489"/>
                  <a:pt x="11791739" y="3717489"/>
                  <a:pt x="11795535" y="3713735"/>
                </a:cubicBezTo>
                <a:cubicBezTo>
                  <a:pt x="11810721" y="3709980"/>
                  <a:pt x="11814517" y="3709980"/>
                  <a:pt x="11818313" y="3724999"/>
                </a:cubicBezTo>
                <a:cubicBezTo>
                  <a:pt x="11818313" y="3728754"/>
                  <a:pt x="11818313" y="3736263"/>
                  <a:pt x="11818313" y="3740018"/>
                </a:cubicBezTo>
                <a:cubicBezTo>
                  <a:pt x="11822111" y="3740018"/>
                  <a:pt x="11822111" y="3740018"/>
                  <a:pt x="11825907" y="3740018"/>
                </a:cubicBezTo>
                <a:cubicBezTo>
                  <a:pt x="11825907" y="3740018"/>
                  <a:pt x="11829703" y="3740018"/>
                  <a:pt x="11829703" y="3740018"/>
                </a:cubicBezTo>
                <a:cubicBezTo>
                  <a:pt x="11825907" y="3713735"/>
                  <a:pt x="11844889" y="3694961"/>
                  <a:pt x="11844889" y="3668678"/>
                </a:cubicBezTo>
                <a:cubicBezTo>
                  <a:pt x="11844889" y="3653659"/>
                  <a:pt x="11852483" y="3638640"/>
                  <a:pt x="11863871" y="3623621"/>
                </a:cubicBezTo>
                <a:cubicBezTo>
                  <a:pt x="11867667" y="3623621"/>
                  <a:pt x="11867667" y="3616111"/>
                  <a:pt x="11871465" y="3616111"/>
                </a:cubicBezTo>
                <a:cubicBezTo>
                  <a:pt x="11879057" y="3616111"/>
                  <a:pt x="11879057" y="3623621"/>
                  <a:pt x="11879057" y="3627376"/>
                </a:cubicBezTo>
                <a:cubicBezTo>
                  <a:pt x="11879057" y="3638640"/>
                  <a:pt x="11879057" y="3649904"/>
                  <a:pt x="11879057" y="3661169"/>
                </a:cubicBezTo>
                <a:cubicBezTo>
                  <a:pt x="11879057" y="3664923"/>
                  <a:pt x="11879057" y="3668678"/>
                  <a:pt x="11882853" y="3668678"/>
                </a:cubicBezTo>
                <a:cubicBezTo>
                  <a:pt x="11886651" y="3668678"/>
                  <a:pt x="11890447" y="3668678"/>
                  <a:pt x="11890447" y="3664923"/>
                </a:cubicBezTo>
                <a:cubicBezTo>
                  <a:pt x="11890447" y="3657414"/>
                  <a:pt x="11898039" y="3653659"/>
                  <a:pt x="11898039" y="3642395"/>
                </a:cubicBezTo>
                <a:cubicBezTo>
                  <a:pt x="11898039" y="3631130"/>
                  <a:pt x="11898039" y="3619866"/>
                  <a:pt x="11898039" y="3608602"/>
                </a:cubicBezTo>
                <a:cubicBezTo>
                  <a:pt x="11901837" y="3601093"/>
                  <a:pt x="11909429" y="3604847"/>
                  <a:pt x="11913225" y="3604847"/>
                </a:cubicBezTo>
                <a:cubicBezTo>
                  <a:pt x="11917021" y="3604847"/>
                  <a:pt x="11920819" y="3604847"/>
                  <a:pt x="11920819" y="3604847"/>
                </a:cubicBezTo>
                <a:cubicBezTo>
                  <a:pt x="11924615" y="3627376"/>
                  <a:pt x="11943597" y="3638640"/>
                  <a:pt x="11943597" y="3661169"/>
                </a:cubicBezTo>
                <a:cubicBezTo>
                  <a:pt x="11943597" y="3706225"/>
                  <a:pt x="11932207" y="3747527"/>
                  <a:pt x="11936005" y="3792584"/>
                </a:cubicBezTo>
                <a:cubicBezTo>
                  <a:pt x="11939801" y="3800093"/>
                  <a:pt x="11932207" y="3811358"/>
                  <a:pt x="11943597" y="3811358"/>
                </a:cubicBezTo>
                <a:cubicBezTo>
                  <a:pt x="11958783" y="3815112"/>
                  <a:pt x="11951191" y="3800093"/>
                  <a:pt x="11951191" y="3792584"/>
                </a:cubicBezTo>
                <a:cubicBezTo>
                  <a:pt x="11947393" y="3777565"/>
                  <a:pt x="11958783" y="3762546"/>
                  <a:pt x="11958783" y="3747527"/>
                </a:cubicBezTo>
                <a:cubicBezTo>
                  <a:pt x="11954987" y="3732508"/>
                  <a:pt x="11951191" y="3713735"/>
                  <a:pt x="11958783" y="3698716"/>
                </a:cubicBezTo>
                <a:cubicBezTo>
                  <a:pt x="11966377" y="3672433"/>
                  <a:pt x="11962579" y="3646150"/>
                  <a:pt x="11962579" y="3623621"/>
                </a:cubicBezTo>
                <a:cubicBezTo>
                  <a:pt x="11966377" y="3574810"/>
                  <a:pt x="11977765" y="3529753"/>
                  <a:pt x="12011933" y="3495960"/>
                </a:cubicBezTo>
                <a:cubicBezTo>
                  <a:pt x="12023323" y="3480941"/>
                  <a:pt x="12023323" y="3465923"/>
                  <a:pt x="12023323" y="3450904"/>
                </a:cubicBezTo>
                <a:cubicBezTo>
                  <a:pt x="12023323" y="3447149"/>
                  <a:pt x="12019527" y="3435885"/>
                  <a:pt x="12027119" y="3435885"/>
                </a:cubicBezTo>
                <a:cubicBezTo>
                  <a:pt x="12042305" y="3435885"/>
                  <a:pt x="12034713" y="3447149"/>
                  <a:pt x="12034713" y="3450904"/>
                </a:cubicBezTo>
                <a:cubicBezTo>
                  <a:pt x="12034713" y="3514734"/>
                  <a:pt x="12034713" y="3578564"/>
                  <a:pt x="12034713" y="3646150"/>
                </a:cubicBezTo>
                <a:cubicBezTo>
                  <a:pt x="12034713" y="3668678"/>
                  <a:pt x="12053695" y="3683697"/>
                  <a:pt x="12072677" y="3702471"/>
                </a:cubicBezTo>
                <a:cubicBezTo>
                  <a:pt x="12072677" y="3702471"/>
                  <a:pt x="12076473" y="3702471"/>
                  <a:pt x="12080269" y="3702471"/>
                </a:cubicBezTo>
                <a:cubicBezTo>
                  <a:pt x="12091659" y="3694961"/>
                  <a:pt x="12099253" y="3691206"/>
                  <a:pt x="12110641" y="3687452"/>
                </a:cubicBezTo>
                <a:cubicBezTo>
                  <a:pt x="12122031" y="3687452"/>
                  <a:pt x="12133421" y="3676188"/>
                  <a:pt x="12133421" y="3664923"/>
                </a:cubicBezTo>
                <a:cubicBezTo>
                  <a:pt x="12133421" y="3634885"/>
                  <a:pt x="12159995" y="3634885"/>
                  <a:pt x="12178979" y="3631130"/>
                </a:cubicBezTo>
                <a:lnTo>
                  <a:pt x="12192001" y="362556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8514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053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2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4D106799-229B-4525-BC1C-945C3FD11C0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B8557D-6C5D-4EFB-871A-8763D6EB67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380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403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5">
            <a:extLst>
              <a:ext uri="{FF2B5EF4-FFF2-40B4-BE49-F238E27FC236}">
                <a16:creationId xmlns:a16="http://schemas.microsoft.com/office/drawing/2014/main" xmlns="" id="{51E668D0-535A-4990-8E06-BB82F380A41A}"/>
              </a:ext>
            </a:extLst>
          </p:cNvPr>
          <p:cNvSpPr/>
          <p:nvPr userDrawn="1"/>
        </p:nvSpPr>
        <p:spPr>
          <a:xfrm>
            <a:off x="-307855" y="5652477"/>
            <a:ext cx="8090901" cy="807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2A53D67-7525-4276-8EB6-3E9A3694C933}"/>
              </a:ext>
            </a:extLst>
          </p:cNvPr>
          <p:cNvGrpSpPr/>
          <p:nvPr userDrawn="1"/>
        </p:nvGrpSpPr>
        <p:grpSpPr>
          <a:xfrm>
            <a:off x="994636" y="2926084"/>
            <a:ext cx="5395343" cy="3128207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751A292-65E4-4D8A-94E3-7A65FC7F70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91F2D2A-8652-402B-9EDA-D7240495B55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B900252-CCD0-4C58-93D8-116634A213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B8113BF-8BC1-4CCA-9159-9178FC0D3CF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4A4A368-5DB5-4021-B777-AFBA3EC624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FD69E2CE-5E2D-4650-A253-385B16712F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xmlns="" id="{7AF15E41-2018-45FA-83AE-B6C13175A02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4CC2C955-5A78-4D6C-8CF9-E22D0DD13F2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2D74779D-FE73-45F9-AFD9-D1F68E80FD1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A76D687E-D97C-4498-B792-EA186144C9C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DA3960BD-FA1D-4271-9AE8-F261DD6BED3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C699106-98AC-46DA-9D6E-B969A15282A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EC75CF35-F516-4726-9F9F-341EAA6BA56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699641" y="3059771"/>
            <a:ext cx="3985541" cy="25766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675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151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xmlns="" id="{A441FF6A-3E7D-47A1-B8C1-5D555E74D492}"/>
              </a:ext>
            </a:extLst>
          </p:cNvPr>
          <p:cNvSpPr/>
          <p:nvPr userDrawn="1"/>
        </p:nvSpPr>
        <p:spPr>
          <a:xfrm flipH="1">
            <a:off x="639418" y="-1"/>
            <a:ext cx="10913165" cy="6858001"/>
          </a:xfrm>
          <a:prstGeom prst="parallelogram">
            <a:avLst>
              <a:gd name="adj" fmla="val 940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7574EA2-67C7-44C7-807B-81FA440CF1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929808" y="3419062"/>
            <a:ext cx="7262192" cy="3438939"/>
          </a:xfrm>
          <a:custGeom>
            <a:avLst/>
            <a:gdLst>
              <a:gd name="connsiteX0" fmla="*/ 0 w 7262192"/>
              <a:gd name="connsiteY0" fmla="*/ 0 h 3438939"/>
              <a:gd name="connsiteX1" fmla="*/ 4648683 w 7262192"/>
              <a:gd name="connsiteY1" fmla="*/ 0 h 3438939"/>
              <a:gd name="connsiteX2" fmla="*/ 7262192 w 7262192"/>
              <a:gd name="connsiteY2" fmla="*/ 2779944 h 3438939"/>
              <a:gd name="connsiteX3" fmla="*/ 7262192 w 7262192"/>
              <a:gd name="connsiteY3" fmla="*/ 3438939 h 3438939"/>
              <a:gd name="connsiteX4" fmla="*/ 3233050 w 7262192"/>
              <a:gd name="connsiteY4" fmla="*/ 3438939 h 34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2" h="3438939">
                <a:moveTo>
                  <a:pt x="0" y="0"/>
                </a:moveTo>
                <a:lnTo>
                  <a:pt x="4648683" y="0"/>
                </a:lnTo>
                <a:lnTo>
                  <a:pt x="7262192" y="2779944"/>
                </a:lnTo>
                <a:lnTo>
                  <a:pt x="7262192" y="3438939"/>
                </a:lnTo>
                <a:lnTo>
                  <a:pt x="3233050" y="3438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2520FF5-8DAC-4EAB-92BD-6C99F0F33B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7262195" cy="3419061"/>
          </a:xfrm>
          <a:custGeom>
            <a:avLst/>
            <a:gdLst>
              <a:gd name="connsiteX0" fmla="*/ 0 w 7262195"/>
              <a:gd name="connsiteY0" fmla="*/ 0 h 3419061"/>
              <a:gd name="connsiteX1" fmla="*/ 4047833 w 7262195"/>
              <a:gd name="connsiteY1" fmla="*/ 0 h 3419061"/>
              <a:gd name="connsiteX2" fmla="*/ 7262195 w 7262195"/>
              <a:gd name="connsiteY2" fmla="*/ 3419061 h 3419061"/>
              <a:gd name="connsiteX3" fmla="*/ 2594824 w 7262195"/>
              <a:gd name="connsiteY3" fmla="*/ 3419061 h 3419061"/>
              <a:gd name="connsiteX4" fmla="*/ 0 w 7262195"/>
              <a:gd name="connsiteY4" fmla="*/ 658992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5" h="3419061">
                <a:moveTo>
                  <a:pt x="0" y="0"/>
                </a:moveTo>
                <a:lnTo>
                  <a:pt x="4047833" y="0"/>
                </a:lnTo>
                <a:lnTo>
                  <a:pt x="7262195" y="3419061"/>
                </a:lnTo>
                <a:lnTo>
                  <a:pt x="2594824" y="3419061"/>
                </a:lnTo>
                <a:lnTo>
                  <a:pt x="0" y="6589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4244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7DD712-92B1-477B-8080-5AF38C7E3E01}"/>
              </a:ext>
            </a:extLst>
          </p:cNvPr>
          <p:cNvSpPr/>
          <p:nvPr userDrawn="1"/>
        </p:nvSpPr>
        <p:spPr>
          <a:xfrm>
            <a:off x="0" y="4902095"/>
            <a:ext cx="12192000" cy="15251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FE02773-B45E-4ACB-97AC-CF37612D3B5C}"/>
              </a:ext>
            </a:extLst>
          </p:cNvPr>
          <p:cNvGrpSpPr/>
          <p:nvPr userDrawn="1"/>
        </p:nvGrpSpPr>
        <p:grpSpPr>
          <a:xfrm>
            <a:off x="416723" y="332381"/>
            <a:ext cx="11369246" cy="6270450"/>
            <a:chOff x="416723" y="332381"/>
            <a:chExt cx="11369246" cy="62704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6235D95-DDEC-4A92-9665-ABC7BFC0E091}"/>
                </a:ext>
              </a:extLst>
            </p:cNvPr>
            <p:cNvSpPr/>
            <p:nvPr/>
          </p:nvSpPr>
          <p:spPr>
            <a:xfrm>
              <a:off x="416723" y="332381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B985880-179A-4DAC-A2DA-24978594ACCB}"/>
                </a:ext>
              </a:extLst>
            </p:cNvPr>
            <p:cNvSpPr/>
            <p:nvPr/>
          </p:nvSpPr>
          <p:spPr>
            <a:xfrm>
              <a:off x="11694805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8384FEA-926E-4AB9-85B5-A3DEC1B34C5D}"/>
                </a:ext>
              </a:extLst>
            </p:cNvPr>
            <p:cNvSpPr/>
            <p:nvPr/>
          </p:nvSpPr>
          <p:spPr>
            <a:xfrm>
              <a:off x="416723" y="6513610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559C22A-775A-41E7-B980-597443A96A85}"/>
                </a:ext>
              </a:extLst>
            </p:cNvPr>
            <p:cNvSpPr/>
            <p:nvPr/>
          </p:nvSpPr>
          <p:spPr>
            <a:xfrm>
              <a:off x="416723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63369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72AE6E1-85E1-49AE-9EB4-1E31104ED1EA}"/>
              </a:ext>
            </a:extLst>
          </p:cNvPr>
          <p:cNvGrpSpPr/>
          <p:nvPr userDrawn="1"/>
        </p:nvGrpSpPr>
        <p:grpSpPr>
          <a:xfrm>
            <a:off x="410360" y="1165242"/>
            <a:ext cx="11375609" cy="5427861"/>
            <a:chOff x="-2670393" y="6563600"/>
            <a:chExt cx="21679140" cy="10344176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C2BDC20-C173-4211-A657-5420ED397365}"/>
                </a:ext>
              </a:extLst>
            </p:cNvPr>
            <p:cNvSpPr/>
            <p:nvPr/>
          </p:nvSpPr>
          <p:spPr>
            <a:xfrm>
              <a:off x="-2664821" y="6563600"/>
              <a:ext cx="7144757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66BB9AC-6652-4E67-84CA-54DC2A12CDCC}"/>
                </a:ext>
              </a:extLst>
            </p:cNvPr>
            <p:cNvSpPr/>
            <p:nvPr/>
          </p:nvSpPr>
          <p:spPr>
            <a:xfrm>
              <a:off x="-2670393" y="6626301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3BDF663-243A-44A2-A674-DE65D49CEE39}"/>
                </a:ext>
              </a:extLst>
            </p:cNvPr>
            <p:cNvSpPr/>
            <p:nvPr/>
          </p:nvSpPr>
          <p:spPr>
            <a:xfrm>
              <a:off x="-2670393" y="16737743"/>
              <a:ext cx="21670890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B987111-6EE9-4005-BE2E-0ED2354DA9FF}"/>
                </a:ext>
              </a:extLst>
            </p:cNvPr>
            <p:cNvSpPr/>
            <p:nvPr/>
          </p:nvSpPr>
          <p:spPr>
            <a:xfrm>
              <a:off x="18835011" y="6563600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599072A-DF1D-4F3E-A195-60C1FC5175DD}"/>
              </a:ext>
            </a:extLst>
          </p:cNvPr>
          <p:cNvGrpSpPr/>
          <p:nvPr userDrawn="1"/>
        </p:nvGrpSpPr>
        <p:grpSpPr>
          <a:xfrm>
            <a:off x="3295050" y="-10133"/>
            <a:ext cx="8482260" cy="1263766"/>
            <a:chOff x="-975581" y="1311211"/>
            <a:chExt cx="8482260" cy="126376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F357236-3E77-4A4D-8071-B70F66FC56A0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4A3C6E2-FD92-48C7-A045-985358A23D15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48AAD23-361F-4EA8-877A-7C07BAC70A21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D508EB4-69C6-4DB0-9718-0F28779A77BB}"/>
                </a:ext>
              </a:extLst>
            </p:cNvPr>
            <p:cNvSpPr/>
            <p:nvPr/>
          </p:nvSpPr>
          <p:spPr>
            <a:xfrm>
              <a:off x="1608799" y="2481724"/>
              <a:ext cx="5897880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0EC68EE-6AAF-4867-B4BD-6D9B74EF075A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7300630-4459-470F-BDB6-64C6FA72CF7E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0A4B9FF-F90F-4C33-8C2B-4845CD6D64A4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3FEACBC-D765-4FF9-8912-FA96330AAFA9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B4CF523-4170-4B3B-9ECF-996CE5EBF4A2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3283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087364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29878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612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20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29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52C882D6-F42B-420F-B28D-BA2BD09E51CA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EFC47860-F692-40B3-8E78-8914A5700FC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78100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552" y="339509"/>
            <a:ext cx="87551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45677C-8125-4A3E-BB35-BAD773DF67E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304581C-447C-41D2-AB77-0A55193F4D64}"/>
              </a:ext>
            </a:extLst>
          </p:cNvPr>
          <p:cNvGrpSpPr/>
          <p:nvPr userDrawn="1"/>
        </p:nvGrpSpPr>
        <p:grpSpPr>
          <a:xfrm>
            <a:off x="52534" y="5315741"/>
            <a:ext cx="1345500" cy="1533206"/>
            <a:chOff x="35636" y="1136215"/>
            <a:chExt cx="2624846" cy="29910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455351EA-759A-40CD-B878-CEACA9020F32}"/>
                </a:ext>
              </a:extLst>
            </p:cNvPr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EA3E210-B1ED-40DF-9B3E-1EC217936C85}"/>
                </a:ext>
              </a:extLst>
            </p:cNvPr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F767EA1-DCB1-4019-85DD-A7022071EBC2}"/>
              </a:ext>
            </a:extLst>
          </p:cNvPr>
          <p:cNvGrpSpPr/>
          <p:nvPr userDrawn="1"/>
        </p:nvGrpSpPr>
        <p:grpSpPr>
          <a:xfrm>
            <a:off x="719764" y="5726143"/>
            <a:ext cx="973739" cy="1122804"/>
            <a:chOff x="276796" y="1136215"/>
            <a:chExt cx="2593938" cy="29910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86A14DB-06E7-49B9-A5D4-524A47846991}"/>
                </a:ext>
              </a:extLst>
            </p:cNvPr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4307D085-B667-4D37-A930-54AE1C03F6E4}"/>
                </a:ext>
              </a:extLst>
            </p:cNvPr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553A449B-1E16-427E-AA1F-1761A105A61E}"/>
              </a:ext>
            </a:extLst>
          </p:cNvPr>
          <p:cNvSpPr/>
          <p:nvPr userDrawn="1"/>
        </p:nvSpPr>
        <p:spPr>
          <a:xfrm>
            <a:off x="2825392" y="0"/>
            <a:ext cx="9366607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3D05169-BAAB-49AE-B6AB-F6EDA5219658}"/>
              </a:ext>
            </a:extLst>
          </p:cNvPr>
          <p:cNvGrpSpPr/>
          <p:nvPr userDrawn="1"/>
        </p:nvGrpSpPr>
        <p:grpSpPr>
          <a:xfrm>
            <a:off x="816240" y="3199974"/>
            <a:ext cx="1505538" cy="2566050"/>
            <a:chOff x="11521621" y="1903133"/>
            <a:chExt cx="2494544" cy="425172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A662FEF3-1917-4118-A53E-3734B721FD74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EE2EF4D9-4CF5-400C-A9F0-AD7A0BD54A78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28497920-E136-42D7-9412-1BD60605931D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xmlns="" id="{98BF5F43-E851-4EF1-BD30-1A3EA3DBF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xmlns="" id="{239A8E24-3262-47F3-8EE2-A371E7B0B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xmlns="" id="{3131A34C-91F3-4276-90E0-38EA36726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xmlns="" id="{45293FBB-84BA-42C0-8D04-E7711A61D918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xmlns="" id="{D71E92F0-854E-4348-B522-E514A01DE665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xmlns="" id="{77B26116-3BCE-40E9-AE21-3B3AD12ABC4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xmlns="" id="{73A68979-BA70-4ED6-B4C8-3947E4DA45E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xmlns="" id="{63EC72E7-6A91-4B49-BE33-260E67D5884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xmlns="" id="{33C767EF-BC74-470D-9DE9-80F9E1EBE8B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xmlns="" id="{7ABAA443-D4A2-4AD3-86E3-A9A56ADD1B2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xmlns="" id="{985EE30F-3169-41D8-AB7E-5DD444E5D5C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xmlns="" id="{55D40BAD-C198-4806-9C94-D174ECA8118B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xmlns="" id="{A7BB54F3-47F4-425D-83D1-DEFB6DF87CA2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xmlns="" id="{0AF18DC6-16E1-4799-BB5C-0F3A0C7FA28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342C8FA0-A3B0-4165-BF81-245EB245A084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xmlns="" id="{334060C5-27F3-4421-A304-B193F9BD339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xmlns="" id="{5E3F14CE-CF61-4B63-BE02-EF710F602842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xmlns="" id="{C7850172-E89B-4A0E-B003-8BAE9D3F7D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xmlns="" id="{A6584978-73D4-47EC-9C82-C6A2A24E2F9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xmlns="" id="{77846F57-FC7C-4A6D-A2AD-E0934F6F23D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xmlns="" id="{D113772A-09F4-4D1C-82EE-59CB5A04CCF4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xmlns="" id="{EE130360-94EB-47DA-9B20-9425A2D818C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xmlns="" id="{54F71D42-7D98-4D72-8ABF-C7257DE6F785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xmlns="" id="{AD847D27-5E4A-4825-9586-C0C8432BE2B8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xmlns="" id="{FBC8F3F7-E7EA-4E0C-82B1-9EB91449D661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xmlns="" id="{75F4C58D-06F2-4C1A-9546-C42BED8D3EDF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xmlns="" id="{9A7E2375-9395-4B49-ABD1-CCE9CD9DDE09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xmlns="" id="{1454EABB-6CD6-439A-B02B-6EDF30909757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xmlns="" id="{52093950-B461-4544-9D34-057C941B61C5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xmlns="" id="{966E3A86-B11A-4D7D-899D-2BB3579B0565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xmlns="" id="{B375DDF1-AA9E-43A0-A8DA-412ADFA996C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xmlns="" id="{6262C62E-87B3-4A38-8215-10B0952EB444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xmlns="" id="{F9FE7BDD-9751-4BFE-99BE-5AC754AED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78B20492-39E5-40A7-ACED-B12C9199C0A3}"/>
              </a:ext>
            </a:extLst>
          </p:cNvPr>
          <p:cNvGrpSpPr/>
          <p:nvPr userDrawn="1"/>
        </p:nvGrpSpPr>
        <p:grpSpPr>
          <a:xfrm>
            <a:off x="2049853" y="5455304"/>
            <a:ext cx="505821" cy="1063939"/>
            <a:chOff x="3554538" y="3240653"/>
            <a:chExt cx="1265482" cy="2661804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36F2E2E-EA5D-4C3D-A928-33B5386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D5C2ACA-1653-450B-AA0F-0BB97F26E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73FA41FE-CF42-45C1-9BF0-04306DF68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39566CF3-AE60-4521-8EAB-A6F38C25F04A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C8C09D40-DCAB-4029-88E4-6AC240FEFF8E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42426633-1393-44E2-AA45-46F863414611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F2B015FA-498B-47F6-B132-04F6C1EDCF62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36E07A82-657F-4FF7-88AF-B93A968F7965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B9BBFEF9-D843-49F1-9382-AF2855685F57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B5A53FDC-4435-4C8F-900E-227254CAB58C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FF814D90-0C97-4607-AAC2-601330052B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xmlns="" id="{5CDC986E-5166-4168-A33F-9175302338EE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xmlns="" id="{736A043A-9882-426C-B69E-39C5C2F39485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xmlns="" id="{9B57B04E-7E1C-41AF-8909-ACCAE3209E4B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xmlns="" id="{7D4AEE08-715B-4FC1-9775-92666F4B3616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xmlns="" id="{FCD750D4-4BDF-4312-B443-7EA98BBF00A1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xmlns="" id="{DCEEE83C-0E65-4A03-8C83-3979F03318D8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xmlns="" id="{5B47C86B-F4FF-4993-9645-5F42218A748E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xmlns="" id="{F639E5E1-FF36-4933-A42A-22242275B7FF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xmlns="" id="{AF475549-82D3-43D8-A2A1-63D1164F97F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xmlns="" id="{2F4E196A-74CD-4206-A5DE-2AD96F4565D4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EBD71692-1EB8-46F8-A5CA-39F79B85B6F4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0F30D081-E47B-4D97-90D7-82171E2A220B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xmlns="" id="{CB864674-7548-4BA5-B680-15D239DEA13D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90FA0BA3-B5F1-4AB1-8120-BAD46A7B2B13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7688CEA0-5AFE-47D7-84ED-8C37C15B6D7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689940E3-41B4-407C-A403-D52373191327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6455E06B-1F39-4435-A88E-49A0BEE4344E}"/>
              </a:ext>
            </a:extLst>
          </p:cNvPr>
          <p:cNvGrpSpPr/>
          <p:nvPr userDrawn="1"/>
        </p:nvGrpSpPr>
        <p:grpSpPr>
          <a:xfrm>
            <a:off x="835670" y="4613596"/>
            <a:ext cx="432480" cy="909674"/>
            <a:chOff x="3554538" y="3240653"/>
            <a:chExt cx="1265482" cy="266180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85E4F8CF-89FD-4BEC-9A6B-746AC0CFA7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16E3B0A3-9898-4F02-8B45-6F8FC6403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6DFF3308-04DB-4E73-8358-096F74C4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346BC297-A507-4854-B0C2-20FBF761D2B3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233BF2A0-2247-4157-B685-518331BDE6CB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D7ADAAD4-B6D4-4BF7-A974-DAB39978061A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7B491406-69C2-44DB-A5CD-88D8D1BEF0CF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73F74B2A-3CC0-4FB6-9B7E-2720B932037C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61A2B3D3-0BBA-407F-AE8C-CE2700182DA1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xmlns="" id="{DD14744D-0284-4519-A44A-80CAFA613277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xmlns="" id="{8B7D02ED-1A26-4E8B-8912-6DDD6822FD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xmlns="" id="{8E8DB34B-B88D-4347-B321-7D8FAF44FA1B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xmlns="" id="{7872BA3E-8AD2-4FD0-99B8-768D5AE20E0D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xmlns="" id="{943D25C2-FE71-4163-9186-5BD8047B96F7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xmlns="" id="{16E10B06-9365-4B69-A9B2-58D853DD4805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xmlns="" id="{8D2508CC-9580-4CDC-B945-0527D9CD8BCF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xmlns="" id="{9A6B4527-6C1D-4E70-B70D-060BB6FDCE5C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xmlns="" id="{BBF6ECC9-4158-4E48-87FB-675A6F827C3F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xmlns="" id="{EF0C6BF0-8D21-43BB-A8C3-ADC1E2594500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xmlns="" id="{5D793B9B-6AC8-4549-9ADB-1E3DF2E2FC4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xmlns="" id="{4CEC876C-6B44-4AFA-B48D-6DFA5BCE9067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D272DC14-6DAF-4A56-A5A6-221189C61401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xmlns="" id="{7901E2D7-C583-4CE2-8F51-5C524CC1CAA9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xmlns="" id="{E6067227-37CF-4C14-B006-6E00ABFD280C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xmlns="" id="{BE5BB590-239F-4213-8DC4-103945DFEB36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xmlns="" id="{C7137044-11D7-4101-800A-6BE9664CBF2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xmlns="" id="{4346DB45-5CD6-4EEB-AC2C-D34E208FF9E5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5583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01399AE7-7580-4588-9A58-718AB6B280AE}"/>
              </a:ext>
            </a:extLst>
          </p:cNvPr>
          <p:cNvSpPr/>
          <p:nvPr userDrawn="1"/>
        </p:nvSpPr>
        <p:spPr>
          <a:xfrm>
            <a:off x="342132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7BB1D285-297C-40A8-BBFC-EB5A74F5BA1A}"/>
              </a:ext>
            </a:extLst>
          </p:cNvPr>
          <p:cNvSpPr/>
          <p:nvPr userDrawn="1"/>
        </p:nvSpPr>
        <p:spPr>
          <a:xfrm>
            <a:off x="624500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8553E31C-BA12-49BE-A5AF-1A7FC60C7778}"/>
              </a:ext>
            </a:extLst>
          </p:cNvPr>
          <p:cNvSpPr/>
          <p:nvPr userDrawn="1"/>
        </p:nvSpPr>
        <p:spPr>
          <a:xfrm>
            <a:off x="906868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4EF596D5-CEC7-43FD-9951-E2A4B72BEBA2}"/>
              </a:ext>
            </a:extLst>
          </p:cNvPr>
          <p:cNvSpPr/>
          <p:nvPr userDrawn="1"/>
        </p:nvSpPr>
        <p:spPr>
          <a:xfrm>
            <a:off x="59764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931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xmlns="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53299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5667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18035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CE191B04-08EE-4152-B9E5-26850CA8FC16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1B29FDF7-B457-481A-B4C1-27388BB35E88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7" r:id="rId2"/>
    <p:sldLayoutId id="2147483675" r:id="rId3"/>
    <p:sldLayoutId id="2147483662" r:id="rId4"/>
    <p:sldLayoutId id="2147483671" r:id="rId5"/>
    <p:sldLayoutId id="2147483661" r:id="rId6"/>
    <p:sldLayoutId id="2147483658" r:id="rId7"/>
    <p:sldLayoutId id="2147483663" r:id="rId8"/>
    <p:sldLayoutId id="2147483664" r:id="rId9"/>
    <p:sldLayoutId id="2147483665" r:id="rId10"/>
    <p:sldLayoutId id="2147483666" r:id="rId11"/>
    <p:sldLayoutId id="2147483668" r:id="rId12"/>
    <p:sldLayoutId id="2147483669" r:id="rId13"/>
    <p:sldLayoutId id="2147483670" r:id="rId14"/>
    <p:sldLayoutId id="2147483676" r:id="rId15"/>
    <p:sldLayoutId id="2147483679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27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3F175C1D-4F09-4419-BDC3-0E51CBFB5D02}"/>
              </a:ext>
            </a:extLst>
          </p:cNvPr>
          <p:cNvSpPr/>
          <p:nvPr/>
        </p:nvSpPr>
        <p:spPr>
          <a:xfrm>
            <a:off x="-1" y="3427288"/>
            <a:ext cx="12192001" cy="154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EB6F09A-70ED-41E9-94E9-27FB3F1C0316}"/>
              </a:ext>
            </a:extLst>
          </p:cNvPr>
          <p:cNvSpPr txBox="1"/>
          <p:nvPr/>
        </p:nvSpPr>
        <p:spPr>
          <a:xfrm>
            <a:off x="61614" y="4094094"/>
            <a:ext cx="996269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맑은 고딕" panose="020B0503020000020004" pitchFamily="34" charset="-127"/>
                <a:cs typeface="TH SarabunPSK" pitchFamily="34" charset="-34"/>
              </a:rPr>
              <a:t>ระบบติดตามและประเมินผลแห่งชาติ (</a:t>
            </a: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맑은 고딕" panose="020B0503020000020004" pitchFamily="34" charset="-127"/>
                <a:cs typeface="TH SarabunPSK" pitchFamily="34" charset="-34"/>
              </a:rPr>
              <a:t>eMENSCR)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맑은 고딕" panose="020B0503020000020004" pitchFamily="34" charset="-127"/>
              <a:cs typeface="TH SarabunPSK" pitchFamily="34" charset="-3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4DEB214A-7349-46A1-99AE-CA9B9F3154DE}"/>
              </a:ext>
            </a:extLst>
          </p:cNvPr>
          <p:cNvSpPr txBox="1"/>
          <p:nvPr/>
        </p:nvSpPr>
        <p:spPr>
          <a:xfrm>
            <a:off x="150300" y="3502001"/>
            <a:ext cx="809294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576868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맑은 고딕" panose="020B0503020000020004" pitchFamily="34" charset="-127"/>
                <a:cs typeface="TH SarabunPSK" pitchFamily="34" charset="-34"/>
              </a:rPr>
              <a:t>แนว</a:t>
            </a:r>
            <a:r>
              <a:rPr kumimoji="0" lang="th-TH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6868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맑은 고딕" panose="020B0503020000020004" pitchFamily="34" charset="-127"/>
                <a:cs typeface="TH SarabunPSK" pitchFamily="34" charset="-34"/>
              </a:rPr>
              <a:t>ทางการ</a:t>
            </a:r>
            <a:r>
              <a:rPr kumimoji="0" lang="th-TH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576868">
                    <a:lumMod val="75000"/>
                  </a:srgbClr>
                </a:solidFill>
                <a:effectLst/>
                <a:uLnTx/>
                <a:uFillTx/>
                <a:latin typeface="TH SarabunPSK" pitchFamily="34" charset="-34"/>
                <a:ea typeface="맑은 고딕" panose="020B0503020000020004" pitchFamily="34" charset="-127"/>
                <a:cs typeface="TH SarabunPSK" pitchFamily="34" charset="-34"/>
              </a:rPr>
              <a:t>ดำเนินงาน ในปีงบประมาณ พ.ศ. 2565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76868">
                  <a:lumMod val="75000"/>
                </a:srgbClr>
              </a:solidFill>
              <a:effectLst/>
              <a:uLnTx/>
              <a:uFillTx/>
              <a:latin typeface="TH SarabunPSK" pitchFamily="34" charset="-34"/>
              <a:ea typeface="맑은 고딕" panose="020B0503020000020004" pitchFamily="34" charset="-127"/>
              <a:cs typeface="TH SarabunPSK" pitchFamily="34" charset="-34"/>
            </a:endParaRPr>
          </a:p>
        </p:txBody>
      </p:sp>
      <p:sp>
        <p:nvSpPr>
          <p:cNvPr id="458" name="Subtitle 2">
            <a:extLst>
              <a:ext uri="{FF2B5EF4-FFF2-40B4-BE49-F238E27FC236}">
                <a16:creationId xmlns:a16="http://schemas.microsoft.com/office/drawing/2014/main" xmlns="" id="{1AFF0EFE-C50F-44EB-8978-B97795477C9E}"/>
              </a:ext>
            </a:extLst>
          </p:cNvPr>
          <p:cNvSpPr txBox="1">
            <a:spLocks/>
          </p:cNvSpPr>
          <p:nvPr/>
        </p:nvSpPr>
        <p:spPr>
          <a:xfrm>
            <a:off x="157150" y="5559061"/>
            <a:ext cx="6257299" cy="101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สำนักติดตามและประเมินผลการจัดการศึกษาขั้นพื้นฐาน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/>
            </a:r>
            <a:b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สำนักงานคณะกรรมการการศึกษาขั้นพื้นฐาน</a:t>
            </a:r>
            <a:endParaRPr kumimoji="0" lang="th-TH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75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1" b="99455" l="1611" r="99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1" y="180028"/>
            <a:ext cx="982180" cy="14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5373"/>
            <a:ext cx="12191999" cy="56024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แนวทางการดำเนินงานของสำนักงานเขตพื้นที่การศึกษา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6AEC187-14E5-4FB8-ABDB-5ACEE2913AD5}"/>
              </a:ext>
            </a:extLst>
          </p:cNvPr>
          <p:cNvGrpSpPr/>
          <p:nvPr/>
        </p:nvGrpSpPr>
        <p:grpSpPr>
          <a:xfrm>
            <a:off x="438977" y="973423"/>
            <a:ext cx="2382409" cy="2321872"/>
            <a:chOff x="1380965" y="1465124"/>
            <a:chExt cx="2358792" cy="2715991"/>
          </a:xfrm>
        </p:grpSpPr>
        <p:pic>
          <p:nvPicPr>
            <p:cNvPr id="7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xmlns="" id="{70FD28E0-0D13-4F65-AD58-D8F80275C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94516BF8-40AC-475A-91EB-CD8190E2C11A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xmlns="" id="{4E7A65C2-5FAA-4A79-A6B8-0ADFE3C7B297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ED5D4F9A-F3E1-49AE-8F47-06AFD9F9232C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8A8B9EA-E278-40A5-847D-D2ABE774BDFB}"/>
              </a:ext>
            </a:extLst>
          </p:cNvPr>
          <p:cNvGrpSpPr/>
          <p:nvPr/>
        </p:nvGrpSpPr>
        <p:grpSpPr>
          <a:xfrm>
            <a:off x="3130235" y="973423"/>
            <a:ext cx="2382409" cy="2321872"/>
            <a:chOff x="1380965" y="1465124"/>
            <a:chExt cx="2358792" cy="2715991"/>
          </a:xfrm>
        </p:grpSpPr>
        <p:pic>
          <p:nvPicPr>
            <p:cNvPr id="2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xmlns="" id="{79078AF6-BBC3-4AAD-915B-0EA44A82A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C0EB1A64-1E66-4104-91F6-040CAB1E7C91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xmlns="" id="{58B05E53-E9B5-4C90-AE5F-B65108DFBF84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473169E9-F3D5-46E8-B19F-130952B175C2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90447E62-7051-490C-80F6-2A6580065172}"/>
              </a:ext>
            </a:extLst>
          </p:cNvPr>
          <p:cNvGrpSpPr/>
          <p:nvPr/>
        </p:nvGrpSpPr>
        <p:grpSpPr>
          <a:xfrm>
            <a:off x="5821493" y="973423"/>
            <a:ext cx="2382409" cy="2321872"/>
            <a:chOff x="1380965" y="1465124"/>
            <a:chExt cx="2358792" cy="2715991"/>
          </a:xfrm>
        </p:grpSpPr>
        <p:pic>
          <p:nvPicPr>
            <p:cNvPr id="3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xmlns="" id="{76A017CA-DC56-4AD4-97CC-1F0D0461A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C8A74223-20B8-47F4-999E-FD3CEDAF7D94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xmlns="" id="{032EEAA9-8788-403F-9FC8-448949D4DCEF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ED6E5E0-A9A1-4BD9-9872-1F6BC4169E9E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53D7AE2-3A1A-4098-96DF-804631F53263}"/>
              </a:ext>
            </a:extLst>
          </p:cNvPr>
          <p:cNvGrpSpPr/>
          <p:nvPr/>
        </p:nvGrpSpPr>
        <p:grpSpPr>
          <a:xfrm>
            <a:off x="8512752" y="973423"/>
            <a:ext cx="2382409" cy="2321872"/>
            <a:chOff x="1380965" y="1465124"/>
            <a:chExt cx="2358792" cy="2715991"/>
          </a:xfrm>
        </p:grpSpPr>
        <p:pic>
          <p:nvPicPr>
            <p:cNvPr id="3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xmlns="" id="{7563AE99-BB80-4057-9A22-5FB08A996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A6F5B39F-20F6-4003-9A75-1FF3343CC766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40" name="Parallelogram 39">
                <a:extLst>
                  <a:ext uri="{FF2B5EF4-FFF2-40B4-BE49-F238E27FC236}">
                    <a16:creationId xmlns:a16="http://schemas.microsoft.com/office/drawing/2014/main" xmlns="" id="{C86697CE-DDC8-49D3-A1BF-619B11176AB2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F0112AB8-335A-464A-810B-1942F06CC9A1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4B6FA68-D726-472E-9169-1E0523838C32}"/>
              </a:ext>
            </a:extLst>
          </p:cNvPr>
          <p:cNvGrpSpPr/>
          <p:nvPr/>
        </p:nvGrpSpPr>
        <p:grpSpPr>
          <a:xfrm>
            <a:off x="8604959" y="3163957"/>
            <a:ext cx="2276178" cy="2414703"/>
            <a:chOff x="2551704" y="4283314"/>
            <a:chExt cx="926897" cy="160063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FCF24938-81D9-4C62-B991-5886E40F63BB}"/>
                </a:ext>
              </a:extLst>
            </p:cNvPr>
            <p:cNvSpPr txBox="1"/>
            <p:nvPr/>
          </p:nvSpPr>
          <p:spPr>
            <a:xfrm>
              <a:off x="2551704" y="4537443"/>
              <a:ext cx="926897" cy="134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กลุ่มนโยบายและแผน สพท. </a:t>
              </a:r>
            </a:p>
            <a:p>
              <a:r>
                <a:rPr lang="th-TH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เฝ้า</a:t>
              </a:r>
              <a:r>
                <a:rPr lang="th-TH" altLang="ko-KR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ระวัง ตรวจสอบสถานะโครงการใน</a:t>
              </a:r>
              <a:r>
                <a:rPr lang="th-TH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 </a:t>
              </a:r>
              <a:r>
                <a:rPr lang="en-US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eMENSCR</a:t>
              </a:r>
              <a:r>
                <a:rPr lang="th-TH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r>
                <a:rPr lang="th-TH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นำเสนอ</a:t>
              </a:r>
              <a:r>
                <a:rPr lang="th-TH" altLang="ko-KR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ความเคลื่อนไหวต่อผู้บริหารตามสายการบังคับบัญชา </a:t>
              </a:r>
              <a:r>
                <a:rPr lang="th-TH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เป็น</a:t>
              </a:r>
              <a:r>
                <a:rPr lang="th-TH" altLang="ko-KR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ผู้ประสานงานหลัก</a:t>
              </a:r>
              <a:r>
                <a:rPr lang="th-TH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ระหว่างสพท. กับ สตผ. </a:t>
              </a:r>
              <a:endPara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F0795521-6046-4663-9218-E2ACC6D65970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26522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2000" b="1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คณะกรรมการชุดที่ </a:t>
              </a:r>
              <a:r>
                <a:rPr lang="en-US" altLang="ko-KR" sz="2000" b="1" dirty="0" smtClean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r>
                <a:rPr lang="th-TH" altLang="ko-KR" sz="2000" b="1" dirty="0" smtClean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ko-KR" altLang="en-US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53D3B17-E7EF-4FA1-8107-580A8DC28FF6}"/>
              </a:ext>
            </a:extLst>
          </p:cNvPr>
          <p:cNvGrpSpPr/>
          <p:nvPr/>
        </p:nvGrpSpPr>
        <p:grpSpPr>
          <a:xfrm>
            <a:off x="5801211" y="3170965"/>
            <a:ext cx="2276181" cy="2433017"/>
            <a:chOff x="2551704" y="4283314"/>
            <a:chExt cx="926898" cy="243301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49408F8-D2F0-49B2-80A7-28A04970026A}"/>
                </a:ext>
              </a:extLst>
            </p:cNvPr>
            <p:cNvSpPr txBox="1"/>
            <p:nvPr/>
          </p:nvSpPr>
          <p:spPr>
            <a:xfrm>
              <a:off x="2551705" y="4685006"/>
              <a:ext cx="92689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altLang="ko-KR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ประกอบด้วย รองผอ. สพท. และผอ.กลุ่มทุกกลุ่ม </a:t>
              </a:r>
            </a:p>
            <a:p>
              <a:pPr algn="thaiDist"/>
              <a:r>
                <a:rPr lang="th-TH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r>
                <a:rPr lang="th-TH" altLang="ko-KR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ตรวจสอบความถูก</a:t>
              </a:r>
              <a:r>
                <a:rPr lang="th-TH" altLang="ko-KR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ต้องของข้อมูลโครงการในระบบติดตามและประเมินผลแห่งชาติ (</a:t>
              </a:r>
              <a:r>
                <a:rPr lang="en-US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eMENSCR) </a:t>
              </a:r>
              <a:r>
                <a:rPr lang="th-TH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คลิกส่งโครงการเพื่อขอรับ      การอนุมัติตามสายการบังคับบัญชา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461205D-E23C-40B1-9BCF-4E835D04BD1D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lvl="0" algn="r"/>
              <a:r>
                <a:rPr lang="th-TH" altLang="ko-KR" sz="2000" b="1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คณะกรรมการชุดที่ </a:t>
              </a:r>
              <a:r>
                <a:rPr lang="en-US" altLang="ko-KR" sz="2000" b="1" dirty="0" smtClean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th-TH" altLang="ko-KR" sz="2000" b="1" dirty="0" smtClean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ko-KR" altLang="en-US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6140F76F-2DAE-4C2A-9794-0B4514381D73}"/>
              </a:ext>
            </a:extLst>
          </p:cNvPr>
          <p:cNvGrpSpPr/>
          <p:nvPr/>
        </p:nvGrpSpPr>
        <p:grpSpPr>
          <a:xfrm>
            <a:off x="3066509" y="3170236"/>
            <a:ext cx="2276181" cy="2726637"/>
            <a:chOff x="2551704" y="4283314"/>
            <a:chExt cx="926898" cy="272663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B7C68004-BA5C-4BF7-8B58-8A80B9A23265}"/>
                </a:ext>
              </a:extLst>
            </p:cNvPr>
            <p:cNvSpPr txBox="1"/>
            <p:nvPr/>
          </p:nvSpPr>
          <p:spPr>
            <a:xfrm>
              <a:off x="2551705" y="4701627"/>
              <a:ext cx="92689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b="1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ผู้รับผิดชอบโครงการทุกโครงการ </a:t>
              </a:r>
            </a:p>
            <a:p>
              <a:pPr algn="thaiDist"/>
              <a:r>
                <a:rPr lang="th-TH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1. นำเข้าข้อมูลโครงการในระบบ </a:t>
              </a:r>
              <a:r>
                <a:rPr lang="en-US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eMENSCR </a:t>
              </a:r>
              <a:r>
                <a:rPr lang="th-TH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ใน </a:t>
              </a:r>
              <a:r>
                <a:rPr lang="en-US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M1 – M6 </a:t>
              </a:r>
              <a:r>
                <a:rPr lang="th-TH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ภายในระยะเวลาที่กำหนด และบันทึกเป็น “ร่างโครงการ”</a:t>
              </a:r>
            </a:p>
            <a:p>
              <a:pPr algn="thaiDist"/>
              <a:r>
                <a:rPr lang="th-TH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2. แก้ไขโครงการ (ถ้ามี)</a:t>
              </a:r>
            </a:p>
            <a:p>
              <a:pPr algn="thaiDist"/>
              <a:r>
                <a:rPr lang="en-US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</a:t>
              </a:r>
              <a:endPara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 algn="thaiDist"/>
              <a:endPara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F03B0576-A77C-4B12-99C5-02F1D38BDFF2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40011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altLang="ko-KR" sz="2000" b="1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คณะกรรมการชุดที่ </a:t>
              </a:r>
              <a:r>
                <a:rPr lang="en-US" altLang="ko-KR" sz="2000" b="1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th-TH" altLang="ko-KR" sz="2000" b="1" dirty="0" smtClean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</a:t>
              </a:r>
              <a:endParaRPr lang="ko-KR" altLang="en-US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563A8508-F5D3-4950-9C91-1E2834C583B9}"/>
              </a:ext>
            </a:extLst>
          </p:cNvPr>
          <p:cNvGrpSpPr/>
          <p:nvPr/>
        </p:nvGrpSpPr>
        <p:grpSpPr>
          <a:xfrm>
            <a:off x="262759" y="3170200"/>
            <a:ext cx="2276178" cy="2449638"/>
            <a:chOff x="2551704" y="4283314"/>
            <a:chExt cx="926897" cy="244963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E8F21C92-E2F5-4389-BADA-A7ED1BF24869}"/>
                </a:ext>
              </a:extLst>
            </p:cNvPr>
            <p:cNvSpPr txBox="1"/>
            <p:nvPr/>
          </p:nvSpPr>
          <p:spPr>
            <a:xfrm>
              <a:off x="2551705" y="4701627"/>
              <a:ext cx="92689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สำนักงานเขตพื้นที่การศึกษา จัดทำคำสั่งประกาศผู้มีสิทธิ์</a:t>
              </a:r>
            </a:p>
            <a:p>
              <a:r>
                <a:rPr lang="th-TH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ในการใช้ </a:t>
              </a:r>
              <a:r>
                <a:rPr lang="en-US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Username </a:t>
              </a:r>
              <a:r>
                <a:rPr lang="th-TH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</a:t>
              </a:r>
              <a:r>
                <a:rPr lang="en-US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Password </a:t>
              </a:r>
              <a:r>
                <a:rPr lang="th-TH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ของ ผอ.สพท.</a:t>
              </a:r>
            </a:p>
            <a:p>
              <a:r>
                <a:rPr lang="th-TH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วางแผนการดำเนินงานร่วมกับรองผอ.สพท. และ ก.ต.ป.น.</a:t>
              </a:r>
            </a:p>
            <a:p>
              <a:r>
                <a:rPr lang="th-TH" altLang="ko-KR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กำกับ ติดตามการดำเนินงาน</a:t>
              </a:r>
              <a:endParaRPr lang="ko-KR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9EBBB207-AB18-459F-BF34-1C7356B61CF0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2000" b="1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คณะกรรมการชุดที่ </a:t>
              </a:r>
              <a:r>
                <a:rPr lang="en-US" altLang="ko-KR" sz="2000" b="1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ko-KR" altLang="en-US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22171" y="1916269"/>
            <a:ext cx="1338349" cy="392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ผอ.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สพท.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77551" y="1895620"/>
            <a:ext cx="1591067" cy="392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ผู้นำเข้าข้อมูล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81" y="848430"/>
            <a:ext cx="828000" cy="825738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2436620" y="1161913"/>
            <a:ext cx="1048855" cy="391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แต่งตั้ง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287080" y="1883016"/>
            <a:ext cx="1591067" cy="471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ผู้กลั่นกรอง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922667" y="1864698"/>
            <a:ext cx="1674575" cy="471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ผู้ติดตาม/รายงาน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-480" r="15601" b="480"/>
          <a:stretch/>
        </p:blipFill>
        <p:spPr>
          <a:xfrm>
            <a:off x="11009072" y="1564506"/>
            <a:ext cx="1103079" cy="109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73" y="926451"/>
            <a:ext cx="720000" cy="73377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051" y="950360"/>
            <a:ext cx="720000" cy="72391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32" y="1066314"/>
            <a:ext cx="453424" cy="6120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78" y="1056357"/>
            <a:ext cx="484831" cy="612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59" y="1058124"/>
            <a:ext cx="45342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72243"/>
            <a:ext cx="12191999" cy="56024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แนวทางการดำเนินงานของสำนักงานเขตพื้นที่การศึกษา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26211" y="888027"/>
            <a:ext cx="9402793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   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สำนักงาน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เขตพื้นที่การศึกษาจัดทำประกาศผู้มีสิทธิ์ใช้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Username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และ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Password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ของผู้อำนวยการสำนักงานเขตพื้นที่การศึกษา 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276045" y="844897"/>
            <a:ext cx="500330" cy="50033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26211" y="1441533"/>
            <a:ext cx="9402793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  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จัดทำคำสั่งแต่งตั้งคณะกรรมการ จำนวน 4 ชุด โดยกำหนดบทบาทหน้าที่ดังนี้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276045" y="1398403"/>
            <a:ext cx="500330" cy="50033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2" name="Rectangle 38"/>
          <p:cNvSpPr>
            <a:spLocks noChangeArrowheads="1"/>
          </p:cNvSpPr>
          <p:nvPr/>
        </p:nvSpPr>
        <p:spPr bwMode="auto">
          <a:xfrm>
            <a:off x="526210" y="1875762"/>
            <a:ext cx="11235051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คณะกรรมการชุดที่ 1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ประกอบด้วย</a:t>
            </a: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“ผู้อำนวยการสำนักงานเขตพื้นที่การศึกษา และรองผู้อำนวยการสำนักงานเขตพื้นที่การศึกษา”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(อาจมีองค์คณะบุคคลร่วมด้วยโดยขอให้อยู่ในดุลยพินิจของผู้อำนวยการสำนักงานเขตพื้นที่การศึกษาตามแต่จะเห็นสมควร) มีบทบาทหน้าที่ในการ</a:t>
            </a: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กำกับ ติดตาม เร่งรัด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การนำเข้าข้อมูลในระบบติดตามและประเมินผลแห่งชาติ (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eMENSCR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)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คณะกรรมการชุดที่ 2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ประกอบด้วย</a:t>
            </a: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“ผู้รับผิดชอบโครงการทุกโครงการ”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มีบทบาทหน้าที่ในการ</a:t>
            </a: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นำเข้าข้อมูลโครงการในระบบติดตามและประเมินผลแห่งชาติ (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eMENSCR</a:t>
            </a: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) 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เนื่องจากผู้รับผิดชอบโครงการจะเป็นผู้ที่ทราบข้อมูลโครงการของตนเองดีที่สุด จะต้องทราบและเป็นผู้วิเคราะห์ความสอดคล้องระหว่างโครงการของตนเองกับยุทธศาสตร์ชาติ แผนระดับต่าง ๆ และนโยบายรัฐบาล รวมทั้งตอบข้อซักถามเกี่ยวกับการดำเนินงานโครงการแก่สำนักงานสภาพัฒนาการเศรษฐกิจและสังคมแห่งชาติ และหน่วยงานที่เกี่ยวข้อง (ถ้ามี) โดยเมื่อคณะกรรมการชุดนี้นำเข้าข้อมูลโครงการในระบบติดตามและประเมินผลแห่งชาติ (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eMENSCR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) แล้วให้บันทึกเป็น </a:t>
            </a: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“ร่างโครงการ”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ไว้ในระบบ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คณะกรรมการชุดที่ 3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ประกอบด้วย </a:t>
            </a: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“รองผู้อำนวยการสำนักงานเขตพื้นที่การศึกษา และผู้อำนวยการกลุ่มทุกกลุ่ม”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มีบทบาทหน้าที่ในการ</a:t>
            </a: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กลั่นกรองความถูกต้องของข้อมูลโครงการในระบบติดตามและประเมินผลแห่งชาติ (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eMENSCR</a:t>
            </a: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)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โดยทำหน้าที่ตรวจสอบความถูกต้องของข้อมูลโครงการที่คณะกรรมการชุดที่ 2 (ผู้รับผิดชอบโครงการ) บันทึกเป็น “ร่างโครงการ” ไว้ในระบบ โดยดำเนินการดังนี้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1. กรณีตรวจสอบแล้ว และ</a:t>
            </a: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เห็นว่าถูกต้อง สมบูรณ์ ให้ “คลิกส่งโครงการ” เพื่อขอรับการอนุมัติข้อมูลโครงการ 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ตามเส้นทางการบังคับบัญชา (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M7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)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2. กรณีตรวจสอบแล้วพบว่า </a:t>
            </a: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ไม่ถูกต้อง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ให้</a:t>
            </a:r>
            <a:r>
              <a:rPr kumimoji="0" lang="th-T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แจ้งผู้รับผิดชอบโครงการเพื่อแก้ไขให้ถูกต้อง</a:t>
            </a:r>
            <a:r>
              <a:rPr kumimoji="0" lang="th-T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และตรวจสอบอีกครั้งก่อนคลิกส่งข้อมูลโครงการเพื่อขอรับการอนุมัติข้อมูลโครงการอีกครั้ง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ea typeface="Cambria" panose="02040503050406030204" pitchFamily="18" charset="0"/>
              <a:cs typeface="TH SarabunPSK" panose="020B0500040200020003" pitchFamily="34" charset="-34"/>
            </a:endParaRPr>
          </a:p>
          <a:p>
            <a:pPr lvl="0" algn="thaiDi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339933"/>
                </a:solidFill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คณะกรรมการชุดที่ 4</a:t>
            </a:r>
            <a:r>
              <a:rPr lang="th-TH" dirty="0">
                <a:solidFill>
                  <a:srgbClr val="339933"/>
                </a:solidFill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ประกอบด้วย </a:t>
            </a:r>
            <a:r>
              <a:rPr lang="th-TH" b="1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“กลุ่มนโยบายและแผน หรือผู้บุคลากรภายในกลุ่มนโยบายและแผนที่ได้รับมอบหมาย”</a:t>
            </a:r>
            <a:r>
              <a:rPr lang="th-TH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มีบทบาทหน้าที่ </a:t>
            </a:r>
            <a:r>
              <a:rPr lang="th-TH" b="1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เฝ้า</a:t>
            </a:r>
            <a:r>
              <a:rPr lang="th-TH" b="1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ระวัง ตรวจสอบสถานะโครงการในระบบติดตามและประเมินผลแห่งชาติ (</a:t>
            </a:r>
            <a:r>
              <a:rPr lang="en-US" b="1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eMENSCR</a:t>
            </a:r>
            <a:r>
              <a:rPr lang="th-TH" b="1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) ของสำนักงานเขตพื้นที่การศึกษา และนำเสนอความเคลื่อนไหวต่อผู้บริหารตามสายการบังคับบัญชา รวมทั้งเป็นผู้ประสานงานหลัก</a:t>
            </a:r>
            <a:r>
              <a:rPr lang="th-TH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ระหว่างสำนักงานเขตพื้นที่การศึกษา กับสำนักติดตามและ</a:t>
            </a:r>
            <a:r>
              <a:rPr lang="th-TH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ประเมินผลการจัด</a:t>
            </a:r>
            <a:r>
              <a:rPr lang="th-TH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การศึกษาขั้นพื้นฐาน </a:t>
            </a:r>
            <a:r>
              <a:rPr lang="th-TH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เกี่ยวกับการ</a:t>
            </a:r>
            <a:r>
              <a:rPr lang="th-TH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นำเข้าข้อมูลในระบบติดตามและประเมินผลแห่งชาติ (</a:t>
            </a:r>
            <a:r>
              <a:rPr lang="en-US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eMENSCR</a:t>
            </a:r>
            <a:r>
              <a:rPr lang="th-TH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) และเรื่องอื่น ๆ ที่</a:t>
            </a:r>
            <a:r>
              <a:rPr lang="th-TH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เกี่ยวข้อง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79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22">
            <a:extLst>
              <a:ext uri="{FF2B5EF4-FFF2-40B4-BE49-F238E27FC236}">
                <a16:creationId xmlns:a16="http://schemas.microsoft.com/office/drawing/2014/main" xmlns="" id="{CB904A8F-9E53-4454-9EE8-7899E445985B}"/>
              </a:ext>
            </a:extLst>
          </p:cNvPr>
          <p:cNvGrpSpPr/>
          <p:nvPr/>
        </p:nvGrpSpPr>
        <p:grpSpPr>
          <a:xfrm>
            <a:off x="1201813" y="1572409"/>
            <a:ext cx="10592089" cy="1447435"/>
            <a:chOff x="665833" y="2934855"/>
            <a:chExt cx="4599289" cy="184802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3D67D6A4-5513-4B78-82BC-5AE8CFA67E7E}"/>
                </a:ext>
              </a:extLst>
            </p:cNvPr>
            <p:cNvSpPr txBox="1"/>
            <p:nvPr/>
          </p:nvSpPr>
          <p:spPr>
            <a:xfrm>
              <a:off x="747769" y="3486124"/>
              <a:ext cx="4517353" cy="12967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โครงการที่จะนำมาบูรณาการนั้นจะต้องสอดคล้องกับแผนแม่บทประเด็น และแผนย่อยเดียวกัน หากมีแนวทางการพัฒนาแตกต่างกัน ผู้รับผิดชอบโครงการสามารถเลือก แผนระดับรองเพิ่มได้ โดยให้เลือกแผนแม่บทประเด็นเดิม แผนย่อยเดิม แต่เลือกแนวทางการพัฒนาอื่น ๆ 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6BEEEB66-0819-4EF7-B983-0AFE673F7D27}"/>
                </a:ext>
              </a:extLst>
            </p:cNvPr>
            <p:cNvSpPr txBox="1"/>
            <p:nvPr/>
          </p:nvSpPr>
          <p:spPr>
            <a:xfrm>
              <a:off x="665833" y="2934855"/>
              <a:ext cx="2567695" cy="82885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th-TH" altLang="ko-KR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สอดคล้อง</a:t>
              </a:r>
              <a:r>
                <a:rPr lang="th-TH" altLang="ko-KR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กับแผนแม่บทประเด็น และแผนแม่บทย่อยเดียวกัน</a:t>
              </a:r>
              <a:endPara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84" name="Group 29">
            <a:extLst>
              <a:ext uri="{FF2B5EF4-FFF2-40B4-BE49-F238E27FC236}">
                <a16:creationId xmlns:a16="http://schemas.microsoft.com/office/drawing/2014/main" xmlns="" id="{8AC77AEE-019F-4BEE-AF9D-872FD75C4204}"/>
              </a:ext>
            </a:extLst>
          </p:cNvPr>
          <p:cNvGrpSpPr/>
          <p:nvPr/>
        </p:nvGrpSpPr>
        <p:grpSpPr>
          <a:xfrm>
            <a:off x="1201814" y="2942035"/>
            <a:ext cx="10592089" cy="1610361"/>
            <a:chOff x="665834" y="2730770"/>
            <a:chExt cx="5699343" cy="1209598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5047AA3C-D7A9-417B-9843-A86F77CCD3B5}"/>
                </a:ext>
              </a:extLst>
            </p:cNvPr>
            <p:cNvSpPr txBox="1"/>
            <p:nvPr/>
          </p:nvSpPr>
          <p:spPr>
            <a:xfrm>
              <a:off x="747549" y="3232482"/>
              <a:ext cx="561762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โครงการที่จะนำมาบูรณาการนั้นต้องอยู่ภายใต้แผนงานเดียวกัน เช่น โครงการ ก. โครงการ ข. และโครงการ ค. มีแหล่งงบประมาณเหมือนกัน ชื่อ แผนงานพื้นฐานด้านการพัฒนาและเสริมสร้างศักยภาพทรัพยากรมนุษย์ สามารถบูรณาการโครงการได้ เป็นต้น 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163675F2-9A72-4B96-9291-9F0BED2AF5D7}"/>
                </a:ext>
              </a:extLst>
            </p:cNvPr>
            <p:cNvSpPr txBox="1"/>
            <p:nvPr/>
          </p:nvSpPr>
          <p:spPr>
            <a:xfrm>
              <a:off x="665834" y="2730770"/>
              <a:ext cx="2890529" cy="6059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th-TH" altLang="ko-KR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โครงการที่จะนำมาบูรณาการนั้นต้องอยู่ภายใต้แผนงานเดียวกัน </a:t>
              </a:r>
              <a:endParaRPr lang="ko-KR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88" name="Group 34">
            <a:extLst>
              <a:ext uri="{FF2B5EF4-FFF2-40B4-BE49-F238E27FC236}">
                <a16:creationId xmlns:a16="http://schemas.microsoft.com/office/drawing/2014/main" xmlns="" id="{276C0250-0F2C-4CDC-A275-45F8850F9452}"/>
              </a:ext>
            </a:extLst>
          </p:cNvPr>
          <p:cNvGrpSpPr/>
          <p:nvPr/>
        </p:nvGrpSpPr>
        <p:grpSpPr>
          <a:xfrm>
            <a:off x="1201813" y="4572293"/>
            <a:ext cx="9497093" cy="2126195"/>
            <a:chOff x="744489" y="2770171"/>
            <a:chExt cx="4918841" cy="1509135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B939549C-B0C1-4F98-A44B-8A7A73279643}"/>
                </a:ext>
              </a:extLst>
            </p:cNvPr>
            <p:cNvSpPr txBox="1"/>
            <p:nvPr/>
          </p:nvSpPr>
          <p:spPr>
            <a:xfrm>
              <a:off x="744489" y="3263643"/>
              <a:ext cx="491884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สำนักงานเขตพื้นที่การศึกษาไม่สามารถนำโครงการที่มีแหล่งงงบประมาณจากแผนงานบูรณาการไปรวมกับแผนงานอื่น ๆ ได้ เนื่องจากแผนงานบูรณาการเป็นแหล่งงบประมาณที่มีวัตถุประสงค์เฉพาะเรื่อง/ด้านที่ถูกกำหนดมาจากกระทรวง/หน่วยงานที่เป็นเจ้าของงบประมาณ เช่น แผนงานบูรณาการป้องกัน ปราบปราม และบำบัดรักษาผู้ติดยาเสพติด เป็นต้น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FB2A0BE8-4E1C-478F-AE7B-D913C667D3CA}"/>
                </a:ext>
              </a:extLst>
            </p:cNvPr>
            <p:cNvSpPr txBox="1"/>
            <p:nvPr/>
          </p:nvSpPr>
          <p:spPr>
            <a:xfrm>
              <a:off x="744489" y="2770171"/>
              <a:ext cx="3322837" cy="649188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th-TH" altLang="ko-KR" sz="2400" b="1" u="sng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ไม่</a:t>
              </a:r>
              <a:r>
                <a:rPr lang="th-TH" altLang="ko-KR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นำโครงการในแผนงาน</a:t>
              </a:r>
              <a:r>
                <a:rPr lang="th-TH" altLang="ko-KR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บูรณา</a:t>
              </a:r>
              <a:r>
                <a:rPr lang="th-TH" altLang="ko-KR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การไปรวมกับแผนงานอื่น ๆ</a:t>
              </a:r>
              <a:endPara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13623931-15D2-4834-8280-54ACC1445BD1}"/>
              </a:ext>
            </a:extLst>
          </p:cNvPr>
          <p:cNvSpPr txBox="1"/>
          <p:nvPr/>
        </p:nvSpPr>
        <p:spPr>
          <a:xfrm>
            <a:off x="0" y="-64161"/>
            <a:ext cx="12191999" cy="1323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ko-KR" sz="44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ko-KR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บูรณา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การโครงการตามแผนปฏิบัติการ ประจำปีงบประมาณ 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พ.ศ. 2565 </a:t>
            </a:r>
          </a:p>
          <a:p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     ของ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สำนักงานเขตพื้นที่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การศึกษา </a:t>
            </a:r>
            <a:endParaRPr lang="ko-KR" alt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Oval 1"/>
          <p:cNvSpPr/>
          <p:nvPr/>
        </p:nvSpPr>
        <p:spPr>
          <a:xfrm>
            <a:off x="462790" y="1520409"/>
            <a:ext cx="739023" cy="728864"/>
          </a:xfrm>
          <a:prstGeom prst="ellips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PSK" panose="020B0500040200020003" pitchFamily="34" charset="-34"/>
              </a:rPr>
              <a:t>1</a:t>
            </a:r>
            <a:endParaRPr lang="en-US" sz="2800" b="1" dirty="0">
              <a:latin typeface="TH SarabunPSK" panose="020B0500040200020003" pitchFamily="34" charset="-34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2789" y="2980932"/>
            <a:ext cx="739023" cy="728864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PSK" panose="020B0500040200020003" pitchFamily="34" charset="-34"/>
              </a:rPr>
              <a:t>2</a:t>
            </a:r>
            <a:endParaRPr lang="en-US" sz="2800" b="1" dirty="0">
              <a:latin typeface="TH SarabunPSK" panose="020B0500040200020003" pitchFamily="34" charset="-3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2788" y="4665176"/>
            <a:ext cx="739023" cy="7288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PSK" panose="020B0500040200020003" pitchFamily="34" charset="-34"/>
              </a:rPr>
              <a:t>3</a:t>
            </a:r>
            <a:endParaRPr lang="en-US" sz="2800" b="1" dirty="0">
              <a:latin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20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90">
            <a:extLst>
              <a:ext uri="{FF2B5EF4-FFF2-40B4-BE49-F238E27FC236}">
                <a16:creationId xmlns:a16="http://schemas.microsoft.com/office/drawing/2014/main" xmlns="" id="{FC591CE5-C24E-4BDE-BA02-1CE2CA88EA47}"/>
              </a:ext>
            </a:extLst>
          </p:cNvPr>
          <p:cNvGrpSpPr/>
          <p:nvPr/>
        </p:nvGrpSpPr>
        <p:grpSpPr>
          <a:xfrm>
            <a:off x="4724659" y="3572798"/>
            <a:ext cx="1295404" cy="1295403"/>
            <a:chOff x="955451" y="2067273"/>
            <a:chExt cx="1295404" cy="1295403"/>
          </a:xfrm>
        </p:grpSpPr>
        <p:sp>
          <p:nvSpPr>
            <p:cNvPr id="16" name="Teardrop 191">
              <a:extLst>
                <a:ext uri="{FF2B5EF4-FFF2-40B4-BE49-F238E27FC236}">
                  <a16:creationId xmlns:a16="http://schemas.microsoft.com/office/drawing/2014/main" xmlns="" id="{D997FA8B-AE1E-4405-9B80-699BFBC5BA29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ardrop 192">
              <a:extLst>
                <a:ext uri="{FF2B5EF4-FFF2-40B4-BE49-F238E27FC236}">
                  <a16:creationId xmlns:a16="http://schemas.microsoft.com/office/drawing/2014/main" xmlns="" id="{E0F762B0-AAE4-463B-9E3B-5D755604333D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93">
            <a:extLst>
              <a:ext uri="{FF2B5EF4-FFF2-40B4-BE49-F238E27FC236}">
                <a16:creationId xmlns:a16="http://schemas.microsoft.com/office/drawing/2014/main" xmlns="" id="{C6640A0A-2C09-4F4C-8858-B6EA4DBF3AA9}"/>
              </a:ext>
            </a:extLst>
          </p:cNvPr>
          <p:cNvGrpSpPr/>
          <p:nvPr/>
        </p:nvGrpSpPr>
        <p:grpSpPr>
          <a:xfrm rot="5400000">
            <a:off x="4724659" y="2131529"/>
            <a:ext cx="1295404" cy="1295403"/>
            <a:chOff x="955451" y="2067273"/>
            <a:chExt cx="1295404" cy="1295403"/>
          </a:xfrm>
        </p:grpSpPr>
        <p:sp>
          <p:nvSpPr>
            <p:cNvPr id="19" name="Teardrop 194">
              <a:extLst>
                <a:ext uri="{FF2B5EF4-FFF2-40B4-BE49-F238E27FC236}">
                  <a16:creationId xmlns:a16="http://schemas.microsoft.com/office/drawing/2014/main" xmlns="" id="{99EF761F-8E57-423F-B76C-CC5707B116CF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ardrop 195">
              <a:extLst>
                <a:ext uri="{FF2B5EF4-FFF2-40B4-BE49-F238E27FC236}">
                  <a16:creationId xmlns:a16="http://schemas.microsoft.com/office/drawing/2014/main" xmlns="" id="{B932FA61-7C05-4BC7-969B-677AB3FBCC7A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196">
            <a:extLst>
              <a:ext uri="{FF2B5EF4-FFF2-40B4-BE49-F238E27FC236}">
                <a16:creationId xmlns:a16="http://schemas.microsoft.com/office/drawing/2014/main" xmlns="" id="{B5E9DD0F-F13A-4612-AEA8-559D1721ABE1}"/>
              </a:ext>
            </a:extLst>
          </p:cNvPr>
          <p:cNvGrpSpPr/>
          <p:nvPr/>
        </p:nvGrpSpPr>
        <p:grpSpPr>
          <a:xfrm flipH="1">
            <a:off x="6187889" y="3572798"/>
            <a:ext cx="1295404" cy="1295403"/>
            <a:chOff x="955451" y="2067273"/>
            <a:chExt cx="1295404" cy="1295403"/>
          </a:xfrm>
          <a:solidFill>
            <a:schemeClr val="accent3">
              <a:lumMod val="50000"/>
            </a:schemeClr>
          </a:solidFill>
        </p:grpSpPr>
        <p:sp>
          <p:nvSpPr>
            <p:cNvPr id="22" name="Teardrop 197">
              <a:extLst>
                <a:ext uri="{FF2B5EF4-FFF2-40B4-BE49-F238E27FC236}">
                  <a16:creationId xmlns:a16="http://schemas.microsoft.com/office/drawing/2014/main" xmlns="" id="{32C6DBB6-2C83-46B1-83A6-6AF7C27A88B4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ardrop 198">
              <a:extLst>
                <a:ext uri="{FF2B5EF4-FFF2-40B4-BE49-F238E27FC236}">
                  <a16:creationId xmlns:a16="http://schemas.microsoft.com/office/drawing/2014/main" xmlns="" id="{846D6CD7-2304-47A5-BC68-FC149C53A126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199">
            <a:extLst>
              <a:ext uri="{FF2B5EF4-FFF2-40B4-BE49-F238E27FC236}">
                <a16:creationId xmlns:a16="http://schemas.microsoft.com/office/drawing/2014/main" xmlns="" id="{A8AD58A0-10CF-47C1-BB81-920866F8CF3F}"/>
              </a:ext>
            </a:extLst>
          </p:cNvPr>
          <p:cNvGrpSpPr/>
          <p:nvPr/>
        </p:nvGrpSpPr>
        <p:grpSpPr>
          <a:xfrm rot="16200000" flipH="1">
            <a:off x="6187889" y="2131529"/>
            <a:ext cx="1295404" cy="1295403"/>
            <a:chOff x="955451" y="2067273"/>
            <a:chExt cx="1295404" cy="1295403"/>
          </a:xfrm>
          <a:solidFill>
            <a:schemeClr val="accent2">
              <a:lumMod val="50000"/>
            </a:schemeClr>
          </a:solidFill>
        </p:grpSpPr>
        <p:sp>
          <p:nvSpPr>
            <p:cNvPr id="25" name="Teardrop 200">
              <a:extLst>
                <a:ext uri="{FF2B5EF4-FFF2-40B4-BE49-F238E27FC236}">
                  <a16:creationId xmlns:a16="http://schemas.microsoft.com/office/drawing/2014/main" xmlns="" id="{226897D3-E0E7-49D3-BBE7-91B323C7FFB7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ardrop 201">
              <a:extLst>
                <a:ext uri="{FF2B5EF4-FFF2-40B4-BE49-F238E27FC236}">
                  <a16:creationId xmlns:a16="http://schemas.microsoft.com/office/drawing/2014/main" xmlns="" id="{3CBE29FF-A3F2-4A51-ABC2-E9408F9DC1C5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CE70C53-59D4-4488-BC04-33D3D44161D3}"/>
              </a:ext>
            </a:extLst>
          </p:cNvPr>
          <p:cNvSpPr txBox="1"/>
          <p:nvPr/>
        </p:nvSpPr>
        <p:spPr>
          <a:xfrm>
            <a:off x="4881808" y="239047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AF23C58-5C3E-48E4-9F08-7DE40034D6CF}"/>
              </a:ext>
            </a:extLst>
          </p:cNvPr>
          <p:cNvSpPr txBox="1"/>
          <p:nvPr/>
        </p:nvSpPr>
        <p:spPr>
          <a:xfrm>
            <a:off x="6345038" y="239047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8138AA6-B98B-453D-87C3-7D827CB855E1}"/>
              </a:ext>
            </a:extLst>
          </p:cNvPr>
          <p:cNvSpPr txBox="1"/>
          <p:nvPr/>
        </p:nvSpPr>
        <p:spPr>
          <a:xfrm>
            <a:off x="4881808" y="384547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70BEC25-19DB-445C-901A-E88797E281AA}"/>
              </a:ext>
            </a:extLst>
          </p:cNvPr>
          <p:cNvSpPr txBox="1"/>
          <p:nvPr/>
        </p:nvSpPr>
        <p:spPr>
          <a:xfrm>
            <a:off x="6345038" y="384547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5">
            <a:extLst>
              <a:ext uri="{FF2B5EF4-FFF2-40B4-BE49-F238E27FC236}">
                <a16:creationId xmlns:a16="http://schemas.microsoft.com/office/drawing/2014/main" xmlns="" id="{5C9EC3E8-3868-4D35-ACF7-D53FEE9487B1}"/>
              </a:ext>
            </a:extLst>
          </p:cNvPr>
          <p:cNvGrpSpPr/>
          <p:nvPr/>
        </p:nvGrpSpPr>
        <p:grpSpPr>
          <a:xfrm>
            <a:off x="976146" y="1701788"/>
            <a:ext cx="3636797" cy="1668299"/>
            <a:chOff x="2676933" y="3240394"/>
            <a:chExt cx="2874268" cy="166829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CF9B382-C71E-469F-A7F4-5F32603B909A}"/>
                </a:ext>
              </a:extLst>
            </p:cNvPr>
            <p:cNvSpPr txBox="1"/>
            <p:nvPr/>
          </p:nvSpPr>
          <p:spPr>
            <a:xfrm>
              <a:off x="2676933" y="3240394"/>
              <a:ext cx="277719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800" b="1" dirty="0" smtClean="0">
                  <a:solidFill>
                    <a:schemeClr val="accent1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1. หลักการเหตุผล</a:t>
              </a:r>
              <a:endParaRPr lang="ko-KR" altLang="en-US" sz="28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4CCEB79-363C-4FF2-9FA2-EC769A207D22}"/>
                </a:ext>
              </a:extLst>
            </p:cNvPr>
            <p:cNvSpPr txBox="1"/>
            <p:nvPr/>
          </p:nvSpPr>
          <p:spPr>
            <a:xfrm>
              <a:off x="2676933" y="3708364"/>
              <a:ext cx="28742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หลอมรวม “หลักการเหตุผลของโครงการ” โดยต้องหลอมรวมให้ครอบคลุมโครงการที่นำมาหลอมรวม</a:t>
              </a:r>
              <a:r>
                <a:rPr lang="th-TH" altLang="ko-KR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ทั้งหมด</a:t>
              </a:r>
              <a:endPara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36" name="Group 5">
            <a:extLst>
              <a:ext uri="{FF2B5EF4-FFF2-40B4-BE49-F238E27FC236}">
                <a16:creationId xmlns:a16="http://schemas.microsoft.com/office/drawing/2014/main" xmlns="" id="{5A1F2A8E-FEDF-4B0D-8D8D-7E7E6002E789}"/>
              </a:ext>
            </a:extLst>
          </p:cNvPr>
          <p:cNvGrpSpPr/>
          <p:nvPr/>
        </p:nvGrpSpPr>
        <p:grpSpPr>
          <a:xfrm flipH="1">
            <a:off x="7656395" y="1701789"/>
            <a:ext cx="3154370" cy="1668298"/>
            <a:chOff x="2676933" y="3240395"/>
            <a:chExt cx="2330828" cy="166829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F94B87F-3E66-4781-8F3F-1611CAF8A5A2}"/>
                </a:ext>
              </a:extLst>
            </p:cNvPr>
            <p:cNvSpPr txBox="1"/>
            <p:nvPr/>
          </p:nvSpPr>
          <p:spPr>
            <a:xfrm>
              <a:off x="2676933" y="3240395"/>
              <a:ext cx="215824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th-TH" altLang="ko-KR" sz="2800" b="1" dirty="0" smtClean="0">
                  <a:solidFill>
                    <a:schemeClr val="accent2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2. วัตถุประสงค์</a:t>
              </a:r>
              <a:endParaRPr lang="ko-KR" altLang="en-US" sz="28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710AFD8-D7AF-4D86-8D5F-37F28DDDDD66}"/>
                </a:ext>
              </a:extLst>
            </p:cNvPr>
            <p:cNvSpPr txBox="1"/>
            <p:nvPr/>
          </p:nvSpPr>
          <p:spPr>
            <a:xfrm>
              <a:off x="2676933" y="3708364"/>
              <a:ext cx="23308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หลอมรวม “</a:t>
              </a:r>
              <a:r>
                <a:rPr lang="th-TH" altLang="ko-KR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วัตถุประสงค์</a:t>
              </a:r>
              <a:br>
                <a:rPr lang="th-TH" altLang="ko-KR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altLang="ko-KR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ของ</a:t>
              </a:r>
              <a:r>
                <a:rPr lang="th-TH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โครงการ” โดยต้องครอบคลุมโครงการที่นำมาหลอมรวมทั้งหมด</a:t>
              </a:r>
              <a:endPara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0" name="Group 5">
            <a:extLst>
              <a:ext uri="{FF2B5EF4-FFF2-40B4-BE49-F238E27FC236}">
                <a16:creationId xmlns:a16="http://schemas.microsoft.com/office/drawing/2014/main" xmlns="" id="{92BABD7D-A5BE-455E-9CFE-59D49BD63EA1}"/>
              </a:ext>
            </a:extLst>
          </p:cNvPr>
          <p:cNvGrpSpPr/>
          <p:nvPr/>
        </p:nvGrpSpPr>
        <p:grpSpPr>
          <a:xfrm flipH="1">
            <a:off x="7192371" y="4032655"/>
            <a:ext cx="4090838" cy="2406962"/>
            <a:chOff x="2676933" y="3240394"/>
            <a:chExt cx="2278744" cy="240696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F60E7E5-3420-4204-AED3-72D19F237EFF}"/>
                </a:ext>
              </a:extLst>
            </p:cNvPr>
            <p:cNvSpPr txBox="1"/>
            <p:nvPr/>
          </p:nvSpPr>
          <p:spPr>
            <a:xfrm>
              <a:off x="2676933" y="3240394"/>
              <a:ext cx="216583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th-TH" altLang="ko-KR" sz="2800" b="1" dirty="0" smtClean="0">
                  <a:solidFill>
                    <a:schemeClr val="accent3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4. กิจกรรมและงบประมาณ</a:t>
              </a:r>
              <a:endParaRPr lang="ko-KR" altLang="en-US" sz="2800" b="1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DE4F4A9A-7B10-49D2-8E24-CE2B88262A92}"/>
                </a:ext>
              </a:extLst>
            </p:cNvPr>
            <p:cNvSpPr txBox="1"/>
            <p:nvPr/>
          </p:nvSpPr>
          <p:spPr>
            <a:xfrm>
              <a:off x="2676933" y="3708364"/>
              <a:ext cx="227874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หลอมรวม </a:t>
              </a:r>
              <a:r>
                <a:rPr lang="th-TH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“กิจกรรมของโครงการ” </a:t>
              </a:r>
              <a:r>
                <a:rPr lang="th-TH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และ </a:t>
              </a:r>
              <a:r>
                <a:rPr lang="th-TH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“งบประมาณ” </a:t>
              </a:r>
              <a:r>
                <a:rPr lang="th-TH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โดยยอดรวมของ</a:t>
              </a:r>
              <a:r>
                <a:rPr lang="th-TH" altLang="ko-KR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งบประมาณ</a:t>
              </a:r>
            </a:p>
            <a:p>
              <a:pPr algn="r"/>
              <a:r>
                <a:rPr lang="th-TH" altLang="ko-KR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ตาม</a:t>
              </a:r>
              <a:r>
                <a:rPr lang="th-TH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แผนการใช้งบประมาณ</a:t>
              </a:r>
              <a:r>
                <a:rPr lang="th-TH" altLang="ko-KR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ใน ไตร</a:t>
              </a:r>
              <a:r>
                <a:rPr lang="th-TH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มาสที่ </a:t>
              </a:r>
              <a:r>
                <a:rPr lang="th-TH" altLang="ko-KR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1 - 4 </a:t>
              </a:r>
            </a:p>
            <a:p>
              <a:pPr algn="r"/>
              <a:r>
                <a:rPr lang="th-TH" altLang="ko-KR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เมื่อ</a:t>
              </a:r>
              <a:r>
                <a:rPr lang="th-TH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รวมกันแล้วจะต้องเท่ากับ </a:t>
              </a:r>
              <a:endParaRPr lang="th-TH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r"/>
              <a:r>
                <a:rPr lang="th-TH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“</a:t>
              </a:r>
              <a:r>
                <a:rPr lang="th-TH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เงินงบประมาณทั้งหมดที่ได้รับ” 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4" name="Group 5">
            <a:extLst>
              <a:ext uri="{FF2B5EF4-FFF2-40B4-BE49-F238E27FC236}">
                <a16:creationId xmlns:a16="http://schemas.microsoft.com/office/drawing/2014/main" xmlns="" id="{33C9F3F9-83DF-43BB-A0DA-D2FF8695223D}"/>
              </a:ext>
            </a:extLst>
          </p:cNvPr>
          <p:cNvGrpSpPr/>
          <p:nvPr/>
        </p:nvGrpSpPr>
        <p:grpSpPr>
          <a:xfrm>
            <a:off x="1011695" y="4032655"/>
            <a:ext cx="5371572" cy="2425589"/>
            <a:chOff x="2676932" y="3024950"/>
            <a:chExt cx="3783564" cy="242558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366EC11-BA2A-440B-A626-F3FD01F04160}"/>
                </a:ext>
              </a:extLst>
            </p:cNvPr>
            <p:cNvSpPr txBox="1"/>
            <p:nvPr/>
          </p:nvSpPr>
          <p:spPr>
            <a:xfrm>
              <a:off x="2676933" y="3024950"/>
              <a:ext cx="2536603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800" b="1" dirty="0" smtClean="0">
                  <a:solidFill>
                    <a:schemeClr val="accent4"/>
                  </a:solidFill>
                  <a:latin typeface="TH SarabunPSK" pitchFamily="34" charset="-34"/>
                  <a:cs typeface="TH SarabunPSK" pitchFamily="34" charset="-34"/>
                </a:rPr>
                <a:t>3. </a:t>
              </a:r>
              <a:r>
                <a:rPr lang="en-US" altLang="ko-KR" sz="2800" b="1" dirty="0" smtClean="0">
                  <a:solidFill>
                    <a:schemeClr val="accent4"/>
                  </a:solidFill>
                  <a:latin typeface="TH SarabunPSK" pitchFamily="34" charset="-34"/>
                  <a:cs typeface="TH SarabunPSK" pitchFamily="34" charset="-34"/>
                </a:rPr>
                <a:t>Output </a:t>
              </a:r>
              <a:r>
                <a:rPr lang="en-US" altLang="ko-KR" sz="2800" b="1" dirty="0">
                  <a:solidFill>
                    <a:schemeClr val="accent4"/>
                  </a:solidFill>
                  <a:latin typeface="TH SarabunPSK" pitchFamily="34" charset="-34"/>
                  <a:cs typeface="TH SarabunPSK" pitchFamily="34" charset="-34"/>
                </a:rPr>
                <a:t>Outcome Impact </a:t>
              </a:r>
              <a:endParaRPr lang="th-TH" altLang="ko-KR" sz="2800" b="1" dirty="0" smtClean="0">
                <a:solidFill>
                  <a:schemeClr val="accent4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r>
                <a:rPr lang="th-TH" altLang="ko-KR" sz="2800" b="1" dirty="0" smtClean="0">
                  <a:solidFill>
                    <a:schemeClr val="accent4"/>
                  </a:solidFill>
                  <a:latin typeface="TH SarabunPSK" pitchFamily="34" charset="-34"/>
                  <a:cs typeface="TH SarabunPSK" pitchFamily="34" charset="-34"/>
                </a:rPr>
                <a:t>และตัวชี้วัด</a:t>
              </a:r>
              <a:endParaRPr lang="ko-KR" altLang="en-US" sz="2800" b="1" dirty="0">
                <a:solidFill>
                  <a:schemeClr val="accent4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C538AD4A-0CD6-4375-9274-A134EB77D67F}"/>
                </a:ext>
              </a:extLst>
            </p:cNvPr>
            <p:cNvSpPr txBox="1"/>
            <p:nvPr/>
          </p:nvSpPr>
          <p:spPr>
            <a:xfrm>
              <a:off x="2676932" y="3880879"/>
              <a:ext cx="37835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หลอมรวม </a:t>
              </a:r>
              <a:r>
                <a:rPr lang="en-US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Output Outcome Impact </a:t>
              </a:r>
              <a:r>
                <a:rPr lang="th-TH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และตัวชี้วัดของโครงการโดยต้องครอบคลุมโครงการที่นำมาหลอมรวมทั้งหมด การกำหนดตัวชี้วัดระดับโครงการไม่ควรมีหลายตัวและต้องสามารถวัดได้ และ</a:t>
              </a:r>
              <a:r>
                <a:rPr lang="th-TH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ควรกำหนดตัวชี้วัดทั้งเชิงปริมาณและเชิงคุณภาพ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" name="สี่เหลี่ยมผืนผ้า 1"/>
          <p:cNvSpPr/>
          <p:nvPr/>
        </p:nvSpPr>
        <p:spPr>
          <a:xfrm>
            <a:off x="0" y="310064"/>
            <a:ext cx="12191999" cy="923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5400" b="1" dirty="0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การบูรณาการโครงการ </a:t>
            </a: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ก่อนนำโครงการเข้าระบบ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eMENSCR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497998" y="174898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FFC000"/>
              </a:solidFill>
            </a:endParaRPr>
          </a:p>
        </p:txBody>
      </p:sp>
      <p:sp>
        <p:nvSpPr>
          <p:cNvPr id="49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11029133" y="1763343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229133" y="4178659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2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11506501" y="4064035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1"/>
          <p:cNvSpPr/>
          <p:nvPr/>
        </p:nvSpPr>
        <p:spPr>
          <a:xfrm>
            <a:off x="0" y="310064"/>
            <a:ext cx="12191999" cy="707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การนำเข้าข้อมูลโครงการ</a:t>
            </a:r>
            <a:r>
              <a:rPr lang="th-TH" sz="4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ในระบบติดตามและประเมินผลแห่งชาติ (</a:t>
            </a:r>
            <a:r>
              <a:rPr lang="en-US" sz="4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eMENSCR)</a:t>
            </a:r>
            <a:endParaRPr lang="en-US" sz="28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025" y="1165414"/>
            <a:ext cx="109347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Aft>
                <a:spcPts val="0"/>
              </a:spcAft>
            </a:pPr>
            <a:r>
              <a:rPr lang="en-US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1.</a:t>
            </a:r>
            <a:r>
              <a:rPr lang="th-TH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</a:t>
            </a:r>
            <a:r>
              <a:rPr lang="th-TH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ให้นำเข้าข้อมูลโครงการในระบบโดยจะได้รับรหัสโครงการโดยอัตโนมัติจากระบบ</a:t>
            </a:r>
            <a:endParaRPr lang="en-US" sz="2600" dirty="0">
              <a:latin typeface="TH SarabunPSK" panose="020B0500040200020003" pitchFamily="34" charset="-34"/>
              <a:ea typeface="Cambria" panose="02040503050406030204" pitchFamily="18" charset="0"/>
              <a:cs typeface="TH SarabunPSK" panose="020B0500040200020003" pitchFamily="34" charset="-34"/>
            </a:endParaRPr>
          </a:p>
          <a:p>
            <a:pPr marL="180340">
              <a:spcAft>
                <a:spcPts val="0"/>
              </a:spcAft>
            </a:pPr>
            <a:r>
              <a:rPr lang="en-US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2. </a:t>
            </a:r>
            <a:r>
              <a:rPr lang="th-TH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ให้</a:t>
            </a:r>
            <a:r>
              <a:rPr lang="th-TH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นำเข้าข้อมูลโครงการ </a:t>
            </a:r>
            <a:r>
              <a:rPr lang="en-US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M</a:t>
            </a:r>
            <a:r>
              <a:rPr lang="th-TH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1-</a:t>
            </a:r>
            <a:r>
              <a:rPr lang="en-US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M</a:t>
            </a:r>
            <a:r>
              <a:rPr lang="th-TH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5 ตามขั้นตอนที่กำหนดในคู่มือการนำเข้าข้อมูลโครงการในระบบติดตามและประเมินผลแห่งชาติ (</a:t>
            </a:r>
            <a:r>
              <a:rPr lang="en-US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eMENSCR</a:t>
            </a:r>
            <a:r>
              <a:rPr lang="th-TH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) สำหรับสำนักงานเขตพื้นที่การศึกษา/ผู้นำเข้าข้อมูลโครงการ </a:t>
            </a:r>
            <a:endParaRPr lang="en-US" sz="2600" dirty="0">
              <a:latin typeface="TH SarabunPSK" panose="020B0500040200020003" pitchFamily="34" charset="-34"/>
              <a:ea typeface="Cambria" panose="02040503050406030204" pitchFamily="18" charset="0"/>
              <a:cs typeface="TH SarabunPSK" panose="020B0500040200020003" pitchFamily="34" charset="-34"/>
            </a:endParaRPr>
          </a:p>
          <a:p>
            <a:pPr marL="180340">
              <a:spcAft>
                <a:spcPts val="0"/>
              </a:spcAft>
            </a:pPr>
            <a:r>
              <a:rPr lang="en-US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3. </a:t>
            </a:r>
            <a:r>
              <a:rPr lang="th-TH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การ</a:t>
            </a:r>
            <a:r>
              <a:rPr lang="th-TH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รายงานความก้าวหน้าในการดำเนินงานในแต่ละไตรมาสให้รายงานให้ครอบคลุมทุกกิจกรรมที่มีดำเนินการให้ครบถ้วนก่อนคลิกส่งโครงการเพื่อขอรับการอนุมัติข้อมูลโครงการตามเส้นทางการบังคับบัญชา </a:t>
            </a:r>
            <a:endParaRPr lang="en-US" sz="2600" dirty="0">
              <a:latin typeface="TH SarabunPSK" panose="020B0500040200020003" pitchFamily="34" charset="-34"/>
              <a:ea typeface="Cambria" panose="02040503050406030204" pitchFamily="18" charset="0"/>
              <a:cs typeface="TH SarabunPSK" panose="020B0500040200020003" pitchFamily="34" charset="-34"/>
            </a:endParaRPr>
          </a:p>
          <a:p>
            <a:pPr marL="180340">
              <a:spcAft>
                <a:spcPts val="0"/>
              </a:spcAft>
            </a:pPr>
            <a:r>
              <a:rPr lang="en-US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    </a:t>
            </a:r>
            <a:r>
              <a:rPr lang="th-TH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1</a:t>
            </a:r>
            <a:r>
              <a:rPr lang="th-TH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) กรณีการดำเนินงานตามกิจกรรมของโครงการเป็นไปตามแผนการจัดกิจกรรมที่กำหนดไว้ในระบบให้รายงานตามปกติในแต่ละไตรมาส </a:t>
            </a:r>
            <a:endParaRPr lang="en-US" sz="2600" dirty="0">
              <a:latin typeface="TH SarabunPSK" panose="020B0500040200020003" pitchFamily="34" charset="-34"/>
              <a:ea typeface="Cambria" panose="02040503050406030204" pitchFamily="18" charset="0"/>
              <a:cs typeface="TH SarabunPSK" panose="020B0500040200020003" pitchFamily="34" charset="-34"/>
            </a:endParaRPr>
          </a:p>
          <a:p>
            <a:pPr marL="180340">
              <a:spcAft>
                <a:spcPts val="0"/>
              </a:spcAft>
            </a:pPr>
            <a:r>
              <a:rPr lang="en-US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    </a:t>
            </a:r>
            <a:r>
              <a:rPr lang="th-TH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2</a:t>
            </a:r>
            <a:r>
              <a:rPr lang="th-TH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) กรณีที่การดำเนินงานตามกิจกรรมที่กำหนดไว้ในไตรมาส</a:t>
            </a:r>
            <a:r>
              <a:rPr lang="th-TH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นั้น</a:t>
            </a:r>
            <a:r>
              <a:rPr lang="en-US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</a:t>
            </a:r>
            <a:r>
              <a:rPr lang="th-TH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ๆ </a:t>
            </a:r>
            <a:r>
              <a:rPr lang="th-TH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(</a:t>
            </a:r>
            <a:r>
              <a:rPr lang="en-US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M</a:t>
            </a:r>
            <a:r>
              <a:rPr lang="th-TH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4) ไม่สามารถดำเนินการ</a:t>
            </a:r>
            <a:r>
              <a:rPr lang="th-TH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ได้</a:t>
            </a:r>
            <a:r>
              <a:rPr lang="en-US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 </a:t>
            </a:r>
            <a:r>
              <a:rPr lang="th-TH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อันเนื่องมาจาก</a:t>
            </a:r>
            <a:endParaRPr lang="en-US" sz="2600" dirty="0" smtClean="0">
              <a:latin typeface="TH SarabunPSK" panose="020B0500040200020003" pitchFamily="34" charset="-34"/>
              <a:ea typeface="Cambria" panose="02040503050406030204" pitchFamily="18" charset="0"/>
              <a:cs typeface="TH SarabunPSK" panose="020B0500040200020003" pitchFamily="34" charset="-34"/>
            </a:endParaRPr>
          </a:p>
          <a:p>
            <a:pPr marL="180340">
              <a:spcAft>
                <a:spcPts val="0"/>
              </a:spcAft>
            </a:pPr>
            <a:r>
              <a:rPr lang="th-TH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เหตุผล</a:t>
            </a:r>
            <a:r>
              <a:rPr lang="th-TH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/ปัจจัยใดก็ตามให้ระบุในส่วนของ “การรายงานความก้าวหน้าในการ</a:t>
            </a:r>
            <a:r>
              <a:rPr lang="th-TH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ดำเนินงานใน</a:t>
            </a:r>
            <a:r>
              <a:rPr lang="th-TH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ไตรมาสที่........” ว่า </a:t>
            </a:r>
            <a:endParaRPr lang="en-US" sz="2600" dirty="0" smtClean="0">
              <a:latin typeface="TH SarabunPSK" panose="020B0500040200020003" pitchFamily="34" charset="-34"/>
              <a:ea typeface="Cambria" panose="02040503050406030204" pitchFamily="18" charset="0"/>
              <a:cs typeface="TH SarabunPSK" panose="020B0500040200020003" pitchFamily="34" charset="-34"/>
            </a:endParaRPr>
          </a:p>
          <a:p>
            <a:pPr marL="180340">
              <a:spcAft>
                <a:spcPts val="0"/>
              </a:spcAft>
            </a:pPr>
            <a:r>
              <a:rPr lang="th-TH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“</a:t>
            </a:r>
            <a:r>
              <a:rPr lang="th-TH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ไม่ได้ดำเนินการเนื่องจาก.................” หรือ “ยุติโครงการเนื่องจาก..........” หรือ </a:t>
            </a:r>
            <a:r>
              <a:rPr lang="th-TH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“</a:t>
            </a:r>
            <a:r>
              <a:rPr lang="th-TH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ปรับเปลี่ยนกิจกรรมเป็น...........” </a:t>
            </a:r>
            <a:endParaRPr lang="en-US" sz="2600" dirty="0" smtClean="0">
              <a:latin typeface="TH SarabunPSK" panose="020B0500040200020003" pitchFamily="34" charset="-34"/>
              <a:ea typeface="Cambria" panose="02040503050406030204" pitchFamily="18" charset="0"/>
              <a:cs typeface="TH SarabunPSK" panose="020B0500040200020003" pitchFamily="34" charset="-34"/>
            </a:endParaRPr>
          </a:p>
          <a:p>
            <a:pPr marL="180340">
              <a:spcAft>
                <a:spcPts val="0"/>
              </a:spcAft>
            </a:pPr>
            <a:r>
              <a:rPr lang="th-TH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หรือ </a:t>
            </a:r>
            <a:r>
              <a:rPr lang="th-TH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“เลื่อนไปดำเนินการในปีงบประมาณ พ.ศ.........” หรือ “เลื่อนไปดำเนินการในไตรมาสที่........เนื่องจาก.........</a:t>
            </a:r>
            <a:r>
              <a:rPr lang="th-TH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”</a:t>
            </a:r>
            <a:endParaRPr lang="en-US" sz="2600" dirty="0" smtClean="0">
              <a:latin typeface="TH SarabunPSK" panose="020B0500040200020003" pitchFamily="34" charset="-34"/>
              <a:ea typeface="Cambria" panose="02040503050406030204" pitchFamily="18" charset="0"/>
              <a:cs typeface="TH SarabunPSK" panose="020B0500040200020003" pitchFamily="34" charset="-34"/>
            </a:endParaRPr>
          </a:p>
          <a:p>
            <a:pPr marL="180340">
              <a:spcAft>
                <a:spcPts val="0"/>
              </a:spcAft>
            </a:pPr>
            <a:r>
              <a:rPr lang="th-TH" sz="2600" dirty="0" smtClean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โดย</a:t>
            </a:r>
            <a:r>
              <a:rPr lang="th-TH" sz="2600" dirty="0">
                <a:latin typeface="TH SarabunPSK" panose="020B0500040200020003" pitchFamily="34" charset="-34"/>
                <a:ea typeface="Cambria" panose="02040503050406030204" pitchFamily="18" charset="0"/>
                <a:cs typeface="TH SarabunPSK" panose="020B0500040200020003" pitchFamily="34" charset="-34"/>
              </a:rPr>
              <a:t>การระบุเหตุผลนี้ขึ้นอยู่กับบริบทของสำนักงานเขตพื้นที่การศึกษาเป็นหลัก</a:t>
            </a:r>
            <a:endParaRPr lang="en-US" sz="2600" dirty="0">
              <a:effectLst/>
              <a:latin typeface="TH SarabunPSK" panose="020B0500040200020003" pitchFamily="34" charset="-34"/>
              <a:ea typeface="Cambria" panose="02040503050406030204" pitchFamily="18" charset="0"/>
              <a:cs typeface="TH SarabunPSK" panose="020B0500040200020003" pitchFamily="34" charset="-34"/>
            </a:endParaRPr>
          </a:p>
        </p:txBody>
      </p:sp>
      <p:sp>
        <p:nvSpPr>
          <p:cNvPr id="8" name="Freeform: Shape 52">
            <a:extLst>
              <a:ext uri="{FF2B5EF4-FFF2-40B4-BE49-F238E27FC236}">
                <a16:creationId xmlns:a16="http://schemas.microsoft.com/office/drawing/2014/main" xmlns="" id="{4A6574AC-E9F9-4B3B-92C8-39DA8EF6A4DB}"/>
              </a:ext>
            </a:extLst>
          </p:cNvPr>
          <p:cNvSpPr/>
          <p:nvPr/>
        </p:nvSpPr>
        <p:spPr>
          <a:xfrm>
            <a:off x="10266396" y="5168026"/>
            <a:ext cx="1869810" cy="1338875"/>
          </a:xfrm>
          <a:custGeom>
            <a:avLst/>
            <a:gdLst>
              <a:gd name="connsiteX0" fmla="*/ 1904073 w 1929421"/>
              <a:gd name="connsiteY0" fmla="*/ 996127 h 1381560"/>
              <a:gd name="connsiteX1" fmla="*/ 1857121 w 1929421"/>
              <a:gd name="connsiteY1" fmla="*/ 805954 h 1381560"/>
              <a:gd name="connsiteX2" fmla="*/ 1707145 w 1929421"/>
              <a:gd name="connsiteY2" fmla="*/ 233747 h 1381560"/>
              <a:gd name="connsiteX3" fmla="*/ 1687553 w 1929421"/>
              <a:gd name="connsiteY3" fmla="*/ 214493 h 1381560"/>
              <a:gd name="connsiteX4" fmla="*/ 1417663 w 1929421"/>
              <a:gd name="connsiteY4" fmla="*/ 91877 h 1381560"/>
              <a:gd name="connsiteX5" fmla="*/ 1211614 w 1929421"/>
              <a:gd name="connsiteY5" fmla="*/ 0 h 1381560"/>
              <a:gd name="connsiteX6" fmla="*/ 1072109 w 1929421"/>
              <a:gd name="connsiteY6" fmla="*/ 257054 h 1381560"/>
              <a:gd name="connsiteX7" fmla="*/ 960640 w 1929421"/>
              <a:gd name="connsiteY7" fmla="*/ 380008 h 1381560"/>
              <a:gd name="connsiteX8" fmla="*/ 895448 w 1929421"/>
              <a:gd name="connsiteY8" fmla="*/ 316167 h 1381560"/>
              <a:gd name="connsiteX9" fmla="*/ 669808 w 1929421"/>
              <a:gd name="connsiteY9" fmla="*/ 12160 h 1381560"/>
              <a:gd name="connsiteX10" fmla="*/ 563405 w 1929421"/>
              <a:gd name="connsiteY10" fmla="*/ 69584 h 1381560"/>
              <a:gd name="connsiteX11" fmla="*/ 461394 w 1929421"/>
              <a:gd name="connsiteY11" fmla="*/ 110793 h 1381560"/>
              <a:gd name="connsiteX12" fmla="*/ 354654 w 1929421"/>
              <a:gd name="connsiteY12" fmla="*/ 150314 h 1381560"/>
              <a:gd name="connsiteX13" fmla="*/ 239132 w 1929421"/>
              <a:gd name="connsiteY13" fmla="*/ 214156 h 1381560"/>
              <a:gd name="connsiteX14" fmla="*/ 220216 w 1929421"/>
              <a:gd name="connsiteY14" fmla="*/ 234423 h 1381560"/>
              <a:gd name="connsiteX15" fmla="*/ 18896 w 1929421"/>
              <a:gd name="connsiteY15" fmla="*/ 997816 h 1381560"/>
              <a:gd name="connsiteX16" fmla="*/ 9776 w 1929421"/>
              <a:gd name="connsiteY16" fmla="*/ 1175491 h 1381560"/>
              <a:gd name="connsiteX17" fmla="*/ 19910 w 1929421"/>
              <a:gd name="connsiteY17" fmla="*/ 1226496 h 1381560"/>
              <a:gd name="connsiteX18" fmla="*/ 60444 w 1929421"/>
              <a:gd name="connsiteY18" fmla="*/ 1309929 h 1381560"/>
              <a:gd name="connsiteX19" fmla="*/ 83413 w 1929421"/>
              <a:gd name="connsiteY19" fmla="*/ 1374784 h 1381560"/>
              <a:gd name="connsiteX20" fmla="*/ 83413 w 1929421"/>
              <a:gd name="connsiteY20" fmla="*/ 1374784 h 1381560"/>
              <a:gd name="connsiteX21" fmla="*/ 88480 w 1929421"/>
              <a:gd name="connsiteY21" fmla="*/ 1375797 h 1381560"/>
              <a:gd name="connsiteX22" fmla="*/ 1752408 w 1929421"/>
              <a:gd name="connsiteY22" fmla="*/ 1381540 h 1381560"/>
              <a:gd name="connsiteX23" fmla="*/ 1843609 w 1929421"/>
              <a:gd name="connsiteY23" fmla="*/ 1334250 h 1381560"/>
              <a:gd name="connsiteX24" fmla="*/ 1929407 w 1929421"/>
              <a:gd name="connsiteY24" fmla="*/ 1091045 h 1381560"/>
              <a:gd name="connsiteX25" fmla="*/ 1904073 w 1929421"/>
              <a:gd name="connsiteY25" fmla="*/ 996127 h 1381560"/>
              <a:gd name="connsiteX26" fmla="*/ 1607836 w 1929421"/>
              <a:gd name="connsiteY26" fmla="*/ 333056 h 1381560"/>
              <a:gd name="connsiteX27" fmla="*/ 1609187 w 1929421"/>
              <a:gd name="connsiteY27" fmla="*/ 331029 h 1381560"/>
              <a:gd name="connsiteX28" fmla="*/ 1607836 w 1929421"/>
              <a:gd name="connsiteY28" fmla="*/ 333056 h 138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29421" h="1381560">
                <a:moveTo>
                  <a:pt x="1904073" y="996127"/>
                </a:moveTo>
                <a:cubicBezTo>
                  <a:pt x="1871984" y="917423"/>
                  <a:pt x="1874348" y="889050"/>
                  <a:pt x="1857121" y="805954"/>
                </a:cubicBezTo>
                <a:cubicBezTo>
                  <a:pt x="1828071" y="665774"/>
                  <a:pt x="1743288" y="277997"/>
                  <a:pt x="1707145" y="233747"/>
                </a:cubicBezTo>
                <a:cubicBezTo>
                  <a:pt x="1696673" y="231045"/>
                  <a:pt x="1689242" y="223276"/>
                  <a:pt x="1687553" y="214493"/>
                </a:cubicBezTo>
                <a:cubicBezTo>
                  <a:pt x="1603782" y="160110"/>
                  <a:pt x="1506838" y="134776"/>
                  <a:pt x="1417663" y="91877"/>
                </a:cubicBezTo>
                <a:cubicBezTo>
                  <a:pt x="1350444" y="59450"/>
                  <a:pt x="1275118" y="42899"/>
                  <a:pt x="1211614" y="0"/>
                </a:cubicBezTo>
                <a:cubicBezTo>
                  <a:pt x="1202494" y="3378"/>
                  <a:pt x="1073798" y="248610"/>
                  <a:pt x="1072109" y="257054"/>
                </a:cubicBezTo>
                <a:cubicBezTo>
                  <a:pt x="1066367" y="285090"/>
                  <a:pt x="966045" y="383724"/>
                  <a:pt x="960640" y="380008"/>
                </a:cubicBezTo>
                <a:cubicBezTo>
                  <a:pt x="946791" y="370212"/>
                  <a:pt x="914026" y="340487"/>
                  <a:pt x="895448" y="316167"/>
                </a:cubicBezTo>
                <a:cubicBezTo>
                  <a:pt x="884639" y="301980"/>
                  <a:pt x="695141" y="5067"/>
                  <a:pt x="669808" y="12160"/>
                </a:cubicBezTo>
                <a:cubicBezTo>
                  <a:pt x="640420" y="42899"/>
                  <a:pt x="604953" y="60126"/>
                  <a:pt x="563405" y="69584"/>
                </a:cubicBezTo>
                <a:cubicBezTo>
                  <a:pt x="527600" y="77353"/>
                  <a:pt x="492133" y="89175"/>
                  <a:pt x="461394" y="110793"/>
                </a:cubicBezTo>
                <a:cubicBezTo>
                  <a:pt x="429305" y="133425"/>
                  <a:pt x="397215" y="155043"/>
                  <a:pt x="354654" y="150314"/>
                </a:cubicBezTo>
                <a:cubicBezTo>
                  <a:pt x="346210" y="149301"/>
                  <a:pt x="268519" y="195915"/>
                  <a:pt x="239132" y="214156"/>
                </a:cubicBezTo>
                <a:cubicBezTo>
                  <a:pt x="232714" y="229018"/>
                  <a:pt x="233052" y="226991"/>
                  <a:pt x="220216" y="234423"/>
                </a:cubicBezTo>
                <a:cubicBezTo>
                  <a:pt x="143201" y="353661"/>
                  <a:pt x="54026" y="903237"/>
                  <a:pt x="18896" y="997816"/>
                </a:cubicBezTo>
                <a:cubicBezTo>
                  <a:pt x="-3735" y="1058280"/>
                  <a:pt x="-5086" y="1115365"/>
                  <a:pt x="9776" y="1175491"/>
                </a:cubicBezTo>
                <a:cubicBezTo>
                  <a:pt x="13830" y="1192380"/>
                  <a:pt x="17207" y="1209269"/>
                  <a:pt x="19910" y="1226496"/>
                </a:cubicBezTo>
                <a:cubicBezTo>
                  <a:pt x="24976" y="1258586"/>
                  <a:pt x="37474" y="1286960"/>
                  <a:pt x="60444" y="1309929"/>
                </a:cubicBezTo>
                <a:cubicBezTo>
                  <a:pt x="78684" y="1328170"/>
                  <a:pt x="86116" y="1349450"/>
                  <a:pt x="83413" y="1374784"/>
                </a:cubicBezTo>
                <a:cubicBezTo>
                  <a:pt x="83413" y="1374784"/>
                  <a:pt x="83413" y="1374784"/>
                  <a:pt x="83413" y="1374784"/>
                </a:cubicBezTo>
                <a:cubicBezTo>
                  <a:pt x="83751" y="1376811"/>
                  <a:pt x="87129" y="1377486"/>
                  <a:pt x="88480" y="1375797"/>
                </a:cubicBezTo>
                <a:cubicBezTo>
                  <a:pt x="88480" y="1354517"/>
                  <a:pt x="1710523" y="1380864"/>
                  <a:pt x="1752408" y="1381540"/>
                </a:cubicBezTo>
                <a:cubicBezTo>
                  <a:pt x="1814222" y="1382553"/>
                  <a:pt x="1831112" y="1346072"/>
                  <a:pt x="1843609" y="1334250"/>
                </a:cubicBezTo>
                <a:cubicBezTo>
                  <a:pt x="1921300" y="1261626"/>
                  <a:pt x="1917247" y="1184611"/>
                  <a:pt x="1929407" y="1091045"/>
                </a:cubicBezTo>
                <a:cubicBezTo>
                  <a:pt x="1930083" y="1085640"/>
                  <a:pt x="1906438" y="1002207"/>
                  <a:pt x="1904073" y="996127"/>
                </a:cubicBezTo>
                <a:close/>
                <a:moveTo>
                  <a:pt x="1607836" y="333056"/>
                </a:moveTo>
                <a:cubicBezTo>
                  <a:pt x="1608174" y="332380"/>
                  <a:pt x="1608849" y="331705"/>
                  <a:pt x="1609187" y="331029"/>
                </a:cubicBezTo>
                <a:cubicBezTo>
                  <a:pt x="1608849" y="331705"/>
                  <a:pt x="1608511" y="332380"/>
                  <a:pt x="1607836" y="333056"/>
                </a:cubicBezTo>
                <a:close/>
              </a:path>
            </a:pathLst>
          </a:custGeom>
          <a:gradFill>
            <a:gsLst>
              <a:gs pos="58000">
                <a:schemeClr val="accent4">
                  <a:lumMod val="75000"/>
                </a:schemeClr>
              </a:gs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53">
            <a:extLst>
              <a:ext uri="{FF2B5EF4-FFF2-40B4-BE49-F238E27FC236}">
                <a16:creationId xmlns:a16="http://schemas.microsoft.com/office/drawing/2014/main" xmlns="" id="{479DB63D-ED55-499C-AD08-BE466C9D00BE}"/>
              </a:ext>
            </a:extLst>
          </p:cNvPr>
          <p:cNvSpPr/>
          <p:nvPr/>
        </p:nvSpPr>
        <p:spPr>
          <a:xfrm>
            <a:off x="10360873" y="5809102"/>
            <a:ext cx="1628887" cy="922795"/>
          </a:xfrm>
          <a:custGeom>
            <a:avLst/>
            <a:gdLst>
              <a:gd name="connsiteX0" fmla="*/ 1637918 w 1680817"/>
              <a:gd name="connsiteY0" fmla="*/ 952215 h 952215"/>
              <a:gd name="connsiteX1" fmla="*/ 42899 w 1680817"/>
              <a:gd name="connsiteY1" fmla="*/ 952215 h 952215"/>
              <a:gd name="connsiteX2" fmla="*/ 0 w 1680817"/>
              <a:gd name="connsiteY2" fmla="*/ 909317 h 952215"/>
              <a:gd name="connsiteX3" fmla="*/ 0 w 1680817"/>
              <a:gd name="connsiteY3" fmla="*/ 42899 h 952215"/>
              <a:gd name="connsiteX4" fmla="*/ 42899 w 1680817"/>
              <a:gd name="connsiteY4" fmla="*/ 0 h 952215"/>
              <a:gd name="connsiteX5" fmla="*/ 1637918 w 1680817"/>
              <a:gd name="connsiteY5" fmla="*/ 0 h 952215"/>
              <a:gd name="connsiteX6" fmla="*/ 1680817 w 1680817"/>
              <a:gd name="connsiteY6" fmla="*/ 42899 h 952215"/>
              <a:gd name="connsiteX7" fmla="*/ 1680817 w 1680817"/>
              <a:gd name="connsiteY7" fmla="*/ 909654 h 952215"/>
              <a:gd name="connsiteX8" fmla="*/ 1637918 w 1680817"/>
              <a:gd name="connsiteY8" fmla="*/ 952215 h 95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817" h="952215">
                <a:moveTo>
                  <a:pt x="1637918" y="952215"/>
                </a:moveTo>
                <a:lnTo>
                  <a:pt x="42899" y="952215"/>
                </a:lnTo>
                <a:cubicBezTo>
                  <a:pt x="19254" y="952215"/>
                  <a:pt x="0" y="932962"/>
                  <a:pt x="0" y="909317"/>
                </a:cubicBezTo>
                <a:lnTo>
                  <a:pt x="0" y="42899"/>
                </a:lnTo>
                <a:cubicBezTo>
                  <a:pt x="0" y="19254"/>
                  <a:pt x="19254" y="0"/>
                  <a:pt x="42899" y="0"/>
                </a:cubicBezTo>
                <a:lnTo>
                  <a:pt x="1637918" y="0"/>
                </a:lnTo>
                <a:cubicBezTo>
                  <a:pt x="1661563" y="0"/>
                  <a:pt x="1680817" y="19254"/>
                  <a:pt x="1680817" y="42899"/>
                </a:cubicBezTo>
                <a:lnTo>
                  <a:pt x="1680817" y="909654"/>
                </a:lnTo>
                <a:cubicBezTo>
                  <a:pt x="1680817" y="933299"/>
                  <a:pt x="1661563" y="952215"/>
                  <a:pt x="1637918" y="952215"/>
                </a:cubicBezTo>
                <a:close/>
              </a:path>
            </a:pathLst>
          </a:custGeom>
          <a:gradFill>
            <a:gsLst>
              <a:gs pos="63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225">
            <a:extLst>
              <a:ext uri="{FF2B5EF4-FFF2-40B4-BE49-F238E27FC236}">
                <a16:creationId xmlns:a16="http://schemas.microsoft.com/office/drawing/2014/main" xmlns="" id="{8EB9C2B5-F5BD-4262-BB16-61F706959064}"/>
              </a:ext>
            </a:extLst>
          </p:cNvPr>
          <p:cNvGrpSpPr/>
          <p:nvPr/>
        </p:nvGrpSpPr>
        <p:grpSpPr>
          <a:xfrm>
            <a:off x="10828256" y="4246732"/>
            <a:ext cx="649542" cy="1293324"/>
            <a:chOff x="6987293" y="3516916"/>
            <a:chExt cx="768487" cy="1530159"/>
          </a:xfrm>
        </p:grpSpPr>
        <p:sp>
          <p:nvSpPr>
            <p:cNvPr id="11" name="Freeform: Shape 49">
              <a:extLst>
                <a:ext uri="{FF2B5EF4-FFF2-40B4-BE49-F238E27FC236}">
                  <a16:creationId xmlns:a16="http://schemas.microsoft.com/office/drawing/2014/main" xmlns="" id="{529DA826-1475-4873-986D-1E14275FE458}"/>
                </a:ext>
              </a:extLst>
            </p:cNvPr>
            <p:cNvSpPr/>
            <p:nvPr/>
          </p:nvSpPr>
          <p:spPr>
            <a:xfrm>
              <a:off x="7031020" y="3826542"/>
              <a:ext cx="724760" cy="1220533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50">
              <a:extLst>
                <a:ext uri="{FF2B5EF4-FFF2-40B4-BE49-F238E27FC236}">
                  <a16:creationId xmlns:a16="http://schemas.microsoft.com/office/drawing/2014/main" xmlns="" id="{90B06B24-30FC-4235-84FD-EAA4A9C27844}"/>
                </a:ext>
              </a:extLst>
            </p:cNvPr>
            <p:cNvSpPr/>
            <p:nvPr/>
          </p:nvSpPr>
          <p:spPr>
            <a:xfrm>
              <a:off x="6987293" y="3516916"/>
              <a:ext cx="758758" cy="645701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51">
              <a:extLst>
                <a:ext uri="{FF2B5EF4-FFF2-40B4-BE49-F238E27FC236}">
                  <a16:creationId xmlns:a16="http://schemas.microsoft.com/office/drawing/2014/main" xmlns="" id="{4DB7FB0B-AABF-4747-AA1F-42A852DCC37A}"/>
                </a:ext>
              </a:extLst>
            </p:cNvPr>
            <p:cNvSpPr/>
            <p:nvPr/>
          </p:nvSpPr>
          <p:spPr>
            <a:xfrm>
              <a:off x="7056165" y="4023044"/>
              <a:ext cx="679584" cy="290281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56">
              <a:extLst>
                <a:ext uri="{FF2B5EF4-FFF2-40B4-BE49-F238E27FC236}">
                  <a16:creationId xmlns:a16="http://schemas.microsoft.com/office/drawing/2014/main" xmlns="" id="{2E3BF7E9-EB3F-4D30-85CD-5B05E5ECD363}"/>
                </a:ext>
              </a:extLst>
            </p:cNvPr>
            <p:cNvSpPr/>
            <p:nvPr/>
          </p:nvSpPr>
          <p:spPr>
            <a:xfrm>
              <a:off x="7179056" y="4479811"/>
              <a:ext cx="463245" cy="263572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0">
              <a:extLst>
                <a:ext uri="{FF2B5EF4-FFF2-40B4-BE49-F238E27FC236}">
                  <a16:creationId xmlns:a16="http://schemas.microsoft.com/office/drawing/2014/main" xmlns="" id="{AC28E92D-3FF9-4C03-8948-5233BA5BCA52}"/>
                </a:ext>
              </a:extLst>
            </p:cNvPr>
            <p:cNvSpPr/>
            <p:nvPr/>
          </p:nvSpPr>
          <p:spPr>
            <a:xfrm>
              <a:off x="7423089" y="4154960"/>
              <a:ext cx="214859" cy="115954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1">
              <a:extLst>
                <a:ext uri="{FF2B5EF4-FFF2-40B4-BE49-F238E27FC236}">
                  <a16:creationId xmlns:a16="http://schemas.microsoft.com/office/drawing/2014/main" xmlns="" id="{44EC4215-66BA-44B0-BEFF-12A32CDE60B2}"/>
                </a:ext>
              </a:extLst>
            </p:cNvPr>
            <p:cNvSpPr/>
            <p:nvPr/>
          </p:nvSpPr>
          <p:spPr>
            <a:xfrm>
              <a:off x="7137931" y="4176073"/>
              <a:ext cx="203906" cy="103788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3">
              <a:extLst>
                <a:ext uri="{FF2B5EF4-FFF2-40B4-BE49-F238E27FC236}">
                  <a16:creationId xmlns:a16="http://schemas.microsoft.com/office/drawing/2014/main" xmlns="" id="{B64A5BD4-47B4-463C-8C9B-B3A73FEEB59E}"/>
                </a:ext>
              </a:extLst>
            </p:cNvPr>
            <p:cNvSpPr/>
            <p:nvPr/>
          </p:nvSpPr>
          <p:spPr>
            <a:xfrm>
              <a:off x="7448611" y="4083444"/>
              <a:ext cx="188224" cy="58760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64">
              <a:extLst>
                <a:ext uri="{FF2B5EF4-FFF2-40B4-BE49-F238E27FC236}">
                  <a16:creationId xmlns:a16="http://schemas.microsoft.com/office/drawing/2014/main" xmlns="" id="{69B540CB-E4EE-409F-9E15-9F935744DE1E}"/>
                </a:ext>
              </a:extLst>
            </p:cNvPr>
            <p:cNvSpPr/>
            <p:nvPr/>
          </p:nvSpPr>
          <p:spPr>
            <a:xfrm>
              <a:off x="7113990" y="4097650"/>
              <a:ext cx="192484" cy="48572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65">
            <a:extLst>
              <a:ext uri="{FF2B5EF4-FFF2-40B4-BE49-F238E27FC236}">
                <a16:creationId xmlns:a16="http://schemas.microsoft.com/office/drawing/2014/main" xmlns="" id="{015EEEBD-2ADF-4A24-9485-7D3F82B8A796}"/>
              </a:ext>
            </a:extLst>
          </p:cNvPr>
          <p:cNvSpPr/>
          <p:nvPr/>
        </p:nvSpPr>
        <p:spPr>
          <a:xfrm>
            <a:off x="10362035" y="6793099"/>
            <a:ext cx="1626923" cy="63506"/>
          </a:xfrm>
          <a:custGeom>
            <a:avLst/>
            <a:gdLst>
              <a:gd name="connsiteX0" fmla="*/ 1631838 w 1678790"/>
              <a:gd name="connsiteY0" fmla="*/ 65530 h 65530"/>
              <a:gd name="connsiteX1" fmla="*/ 46952 w 1678790"/>
              <a:gd name="connsiteY1" fmla="*/ 65530 h 65530"/>
              <a:gd name="connsiteX2" fmla="*/ 0 w 1678790"/>
              <a:gd name="connsiteY2" fmla="*/ 18578 h 65530"/>
              <a:gd name="connsiteX3" fmla="*/ 0 w 1678790"/>
              <a:gd name="connsiteY3" fmla="*/ 13511 h 65530"/>
              <a:gd name="connsiteX4" fmla="*/ 13511 w 1678790"/>
              <a:gd name="connsiteY4" fmla="*/ 0 h 65530"/>
              <a:gd name="connsiteX5" fmla="*/ 1665279 w 1678790"/>
              <a:gd name="connsiteY5" fmla="*/ 0 h 65530"/>
              <a:gd name="connsiteX6" fmla="*/ 1678790 w 1678790"/>
              <a:gd name="connsiteY6" fmla="*/ 13511 h 65530"/>
              <a:gd name="connsiteX7" fmla="*/ 1678790 w 1678790"/>
              <a:gd name="connsiteY7" fmla="*/ 18578 h 65530"/>
              <a:gd name="connsiteX8" fmla="*/ 1631838 w 1678790"/>
              <a:gd name="connsiteY8" fmla="*/ 65530 h 6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8790" h="65530">
                <a:moveTo>
                  <a:pt x="1631838" y="65530"/>
                </a:moveTo>
                <a:lnTo>
                  <a:pt x="46952" y="65530"/>
                </a:lnTo>
                <a:cubicBezTo>
                  <a:pt x="20943" y="65530"/>
                  <a:pt x="0" y="44587"/>
                  <a:pt x="0" y="18578"/>
                </a:cubicBezTo>
                <a:lnTo>
                  <a:pt x="0" y="13511"/>
                </a:lnTo>
                <a:cubicBezTo>
                  <a:pt x="0" y="6080"/>
                  <a:pt x="6080" y="0"/>
                  <a:pt x="13511" y="0"/>
                </a:cubicBezTo>
                <a:lnTo>
                  <a:pt x="1665279" y="0"/>
                </a:lnTo>
                <a:cubicBezTo>
                  <a:pt x="1672710" y="0"/>
                  <a:pt x="1678790" y="6080"/>
                  <a:pt x="1678790" y="13511"/>
                </a:cubicBezTo>
                <a:lnTo>
                  <a:pt x="1678790" y="18578"/>
                </a:lnTo>
                <a:cubicBezTo>
                  <a:pt x="1678790" y="44587"/>
                  <a:pt x="1657848" y="65530"/>
                  <a:pt x="1631838" y="65530"/>
                </a:cubicBezTo>
                <a:close/>
              </a:path>
            </a:pathLst>
          </a:custGeom>
          <a:gradFill>
            <a:gsLst>
              <a:gs pos="63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39509"/>
            <a:ext cx="12191999" cy="724247"/>
          </a:xfr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รายชื่อแผนงานประจำปีงบประมาณ 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พ.ศ.2565 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ตาม พ.ร.บ.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งบประมาณของ สพฐ.</a:t>
            </a:r>
            <a:endParaRPr lang="en-US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2" name="Group 34">
            <a:extLst>
              <a:ext uri="{FF2B5EF4-FFF2-40B4-BE49-F238E27FC236}">
                <a16:creationId xmlns:a16="http://schemas.microsoft.com/office/drawing/2014/main" xmlns="" id="{F29A9482-0BB9-4BBB-9DA9-40704BA0B6D7}"/>
              </a:ext>
            </a:extLst>
          </p:cNvPr>
          <p:cNvGrpSpPr/>
          <p:nvPr/>
        </p:nvGrpSpPr>
        <p:grpSpPr>
          <a:xfrm>
            <a:off x="407478" y="1307815"/>
            <a:ext cx="9621976" cy="1837219"/>
            <a:chOff x="4838700" y="777899"/>
            <a:chExt cx="5122725" cy="183721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F9D5F53-8BDB-4060-A369-7166B62D31AC}"/>
                </a:ext>
              </a:extLst>
            </p:cNvPr>
            <p:cNvSpPr txBox="1"/>
            <p:nvPr/>
          </p:nvSpPr>
          <p:spPr>
            <a:xfrm>
              <a:off x="5369828" y="893271"/>
              <a:ext cx="389928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2D368"/>
                  </a:solidFill>
                  <a:effectLst/>
                  <a:uLnTx/>
                  <a:uFillTx/>
                  <a:latin typeface="TH SarabunPSK" pitchFamily="34" charset="-34"/>
                  <a:cs typeface="TH SarabunPSK" pitchFamily="34" charset="-34"/>
                </a:rPr>
                <a:t>แผนงานพื้นฐาน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2D368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4B99F31-10CA-410D-B32B-B690FD5F9CA2}"/>
                </a:ext>
              </a:extLst>
            </p:cNvPr>
            <p:cNvSpPr txBox="1"/>
            <p:nvPr/>
          </p:nvSpPr>
          <p:spPr>
            <a:xfrm>
              <a:off x="4838700" y="777899"/>
              <a:ext cx="576988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2D368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</a:t>
              </a:r>
              <a:r>
                <a:rPr kumimoji="0" lang="th-TH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A2D368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1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A2D368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031BA80-A1DB-4B55-8350-BF75BA560528}"/>
                </a:ext>
              </a:extLst>
            </p:cNvPr>
            <p:cNvSpPr txBox="1"/>
            <p:nvPr/>
          </p:nvSpPr>
          <p:spPr>
            <a:xfrm>
              <a:off x="6633325" y="1345105"/>
              <a:ext cx="332810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h-TH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H SarabunPSK" pitchFamily="34" charset="-34"/>
                  <a:cs typeface="TH SarabunPSK" pitchFamily="34" charset="-34"/>
                </a:rPr>
                <a:t>พื้นฐานด้านความมั่นคง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A938FFA-46D1-4200-BCD4-55446554A284}"/>
                </a:ext>
              </a:extLst>
            </p:cNvPr>
            <p:cNvSpPr txBox="1"/>
            <p:nvPr/>
          </p:nvSpPr>
          <p:spPr>
            <a:xfrm>
              <a:off x="6633325" y="1784121"/>
              <a:ext cx="332810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h-TH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H SarabunPSK" pitchFamily="34" charset="-34"/>
                  <a:cs typeface="TH SarabunPSK" pitchFamily="34" charset="-34"/>
                </a:rPr>
                <a:t>พื้นฐานด้านการพัฒนาและเสริมสร้างศักยภาพทรัพยากรมนุษย์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37" name="Group 39">
            <a:extLst>
              <a:ext uri="{FF2B5EF4-FFF2-40B4-BE49-F238E27FC236}">
                <a16:creationId xmlns:a16="http://schemas.microsoft.com/office/drawing/2014/main" xmlns="" id="{28A98704-98A0-4A18-8AC3-EA1D3F6FE2F4}"/>
              </a:ext>
            </a:extLst>
          </p:cNvPr>
          <p:cNvGrpSpPr/>
          <p:nvPr/>
        </p:nvGrpSpPr>
        <p:grpSpPr>
          <a:xfrm>
            <a:off x="1228460" y="2892443"/>
            <a:ext cx="9401814" cy="1278449"/>
            <a:chOff x="4705799" y="769273"/>
            <a:chExt cx="6987971" cy="129242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2ED1CBC-3898-44F5-A22C-B6EF29C7DAB0}"/>
                </a:ext>
              </a:extLst>
            </p:cNvPr>
            <p:cNvSpPr txBox="1"/>
            <p:nvPr/>
          </p:nvSpPr>
          <p:spPr>
            <a:xfrm>
              <a:off x="5382151" y="861367"/>
              <a:ext cx="2027360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ED4B7"/>
                  </a:solidFill>
                  <a:effectLst/>
                  <a:uLnTx/>
                  <a:uFillTx/>
                  <a:latin typeface="TH SarabunPSK" pitchFamily="34" charset="-34"/>
                  <a:cs typeface="TH SarabunPSK" pitchFamily="34" charset="-34"/>
                </a:rPr>
                <a:t>แผนงานยุทธศาสตร์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ED4B7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C4DC066-D33A-499D-A553-701CF9D5484D}"/>
                </a:ext>
              </a:extLst>
            </p:cNvPr>
            <p:cNvSpPr txBox="1"/>
            <p:nvPr/>
          </p:nvSpPr>
          <p:spPr>
            <a:xfrm>
              <a:off x="4705799" y="769273"/>
              <a:ext cx="671510" cy="77785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ED4B7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</a:t>
              </a:r>
              <a:r>
                <a:rPr kumimoji="0" lang="th-TH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3ED4B7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2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ED4B7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AE1853D-A86E-4128-BAD5-5A5327F70DBF}"/>
                </a:ext>
              </a:extLst>
            </p:cNvPr>
            <p:cNvSpPr txBox="1"/>
            <p:nvPr/>
          </p:nvSpPr>
          <p:spPr>
            <a:xfrm>
              <a:off x="7416728" y="910843"/>
              <a:ext cx="4277042" cy="46671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h-TH" altLang="ko-K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H SarabunPSK" pitchFamily="34" charset="-34"/>
                  <a:cs typeface="TH SarabunPSK" pitchFamily="34" charset="-34"/>
                </a:rPr>
                <a:t>ยุทธศาสตร์พัฒนาคุณภาพการศึกษาและการเรียนรู้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8336A8C3-711C-4A37-9121-31F8794C5AFA}"/>
                </a:ext>
              </a:extLst>
            </p:cNvPr>
            <p:cNvSpPr txBox="1"/>
            <p:nvPr/>
          </p:nvSpPr>
          <p:spPr>
            <a:xfrm>
              <a:off x="7416733" y="1320184"/>
              <a:ext cx="3948216" cy="32797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h-TH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H SarabunPSK" pitchFamily="34" charset="-34"/>
                  <a:cs typeface="TH SarabunPSK" pitchFamily="34" charset="-34"/>
                </a:rPr>
                <a:t>ยุทธศาสตร์สร้างความเสมอภาคทางการศึกษา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2" name="Group 44">
            <a:extLst>
              <a:ext uri="{FF2B5EF4-FFF2-40B4-BE49-F238E27FC236}">
                <a16:creationId xmlns:a16="http://schemas.microsoft.com/office/drawing/2014/main" xmlns="" id="{0F68E452-6B62-498E-820B-F351EEBFB4AB}"/>
              </a:ext>
            </a:extLst>
          </p:cNvPr>
          <p:cNvGrpSpPr/>
          <p:nvPr/>
        </p:nvGrpSpPr>
        <p:grpSpPr>
          <a:xfrm>
            <a:off x="209313" y="4011282"/>
            <a:ext cx="10166628" cy="1030893"/>
            <a:chOff x="4856814" y="829865"/>
            <a:chExt cx="6464580" cy="45255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52D3670-6B44-44A8-AB39-1DF3E37BBC71}"/>
                </a:ext>
              </a:extLst>
            </p:cNvPr>
            <p:cNvSpPr txBox="1"/>
            <p:nvPr/>
          </p:nvSpPr>
          <p:spPr>
            <a:xfrm>
              <a:off x="5426320" y="861605"/>
              <a:ext cx="2833102" cy="28373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684BF"/>
                  </a:solidFill>
                  <a:effectLst/>
                  <a:uLnTx/>
                  <a:uFillTx/>
                  <a:latin typeface="TH SarabunPSK" pitchFamily="34" charset="-34"/>
                  <a:cs typeface="TH SarabunPSK" pitchFamily="34" charset="-34"/>
                </a:rPr>
                <a:t>แผนงานบูรณา</a:t>
              </a:r>
              <a:r>
                <a:rPr kumimoji="0" lang="th-TH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684BF"/>
                  </a:solidFill>
                  <a:effectLst/>
                  <a:uLnTx/>
                  <a:uFillTx/>
                  <a:latin typeface="TH SarabunPSK" pitchFamily="34" charset="-34"/>
                  <a:cs typeface="TH SarabunPSK" pitchFamily="34" charset="-34"/>
                </a:rPr>
                <a:t>การ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684B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2531E0AB-40FE-4B9E-A803-E7E16D534668}"/>
                </a:ext>
              </a:extLst>
            </p:cNvPr>
            <p:cNvSpPr txBox="1"/>
            <p:nvPr/>
          </p:nvSpPr>
          <p:spPr>
            <a:xfrm>
              <a:off x="4856814" y="829865"/>
              <a:ext cx="624672" cy="33777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684BF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</a:t>
              </a:r>
              <a:r>
                <a:rPr kumimoji="0" lang="th-TH" altLang="ko-KR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684BF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3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684BF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227C27C-57E6-4073-84FC-21A64CDF82F2}"/>
                </a:ext>
              </a:extLst>
            </p:cNvPr>
            <p:cNvSpPr txBox="1"/>
            <p:nvPr/>
          </p:nvSpPr>
          <p:spPr>
            <a:xfrm>
              <a:off x="7246057" y="906388"/>
              <a:ext cx="4075337" cy="20266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h-TH" altLang="ko-K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H SarabunPSK" pitchFamily="34" charset="-34"/>
                  <a:cs typeface="TH SarabunPSK" pitchFamily="34" charset="-34"/>
                </a:rPr>
                <a:t>บูรณา</a:t>
              </a:r>
              <a:r>
                <a:rPr kumimoji="0" lang="th-TH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H SarabunPSK" pitchFamily="34" charset="-34"/>
                  <a:cs typeface="TH SarabunPSK" pitchFamily="34" charset="-34"/>
                </a:rPr>
                <a:t>การขับเคลื่อนการแก้ไขปัญหาจังหวัดชายแดนภาคใต้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C7E163E9-FD6E-40A7-9F1C-77C7A7638406}"/>
                </a:ext>
              </a:extLst>
            </p:cNvPr>
            <p:cNvSpPr txBox="1"/>
            <p:nvPr/>
          </p:nvSpPr>
          <p:spPr>
            <a:xfrm>
              <a:off x="7246057" y="1079751"/>
              <a:ext cx="3926694" cy="20266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h-TH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H SarabunPSK" pitchFamily="34" charset="-34"/>
                  <a:cs typeface="TH SarabunPSK" pitchFamily="34" charset="-34"/>
                </a:rPr>
                <a:t>บูรณาการป้องกัน ปราบปราม และบำบัดรักษาผู้ติดยาเสพติด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7E163E9-FD6E-40A7-9F1C-77C7A7638406}"/>
              </a:ext>
            </a:extLst>
          </p:cNvPr>
          <p:cNvSpPr txBox="1"/>
          <p:nvPr/>
        </p:nvSpPr>
        <p:spPr>
          <a:xfrm>
            <a:off x="3966796" y="4984544"/>
            <a:ext cx="52339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kumimoji="0" lang="th-TH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การต่อต้านการทุจริตและประพฤติมิชอบ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9" name="Group 130">
            <a:extLst>
              <a:ext uri="{FF2B5EF4-FFF2-40B4-BE49-F238E27FC236}">
                <a16:creationId xmlns:a16="http://schemas.microsoft.com/office/drawing/2014/main" xmlns="" id="{157F62E4-B4F7-4D09-A060-BC06526DF8DB}"/>
              </a:ext>
            </a:extLst>
          </p:cNvPr>
          <p:cNvGrpSpPr/>
          <p:nvPr/>
        </p:nvGrpSpPr>
        <p:grpSpPr>
          <a:xfrm>
            <a:off x="9627499" y="4703903"/>
            <a:ext cx="1559977" cy="2041308"/>
            <a:chOff x="504255" y="2118035"/>
            <a:chExt cx="3316520" cy="4339835"/>
          </a:xfrm>
        </p:grpSpPr>
        <p:sp>
          <p:nvSpPr>
            <p:cNvPr id="50" name="Freeform: Shape 131">
              <a:extLst>
                <a:ext uri="{FF2B5EF4-FFF2-40B4-BE49-F238E27FC236}">
                  <a16:creationId xmlns:a16="http://schemas.microsoft.com/office/drawing/2014/main" xmlns="" id="{A9C317AD-4CB8-4364-A1A8-8156DE1E578D}"/>
                </a:ext>
              </a:extLst>
            </p:cNvPr>
            <p:cNvSpPr/>
            <p:nvPr/>
          </p:nvSpPr>
          <p:spPr>
            <a:xfrm>
              <a:off x="521514" y="3587117"/>
              <a:ext cx="3299261" cy="2855212"/>
            </a:xfrm>
            <a:custGeom>
              <a:avLst/>
              <a:gdLst>
                <a:gd name="connsiteX0" fmla="*/ 2601863 w 2608174"/>
                <a:gd name="connsiteY0" fmla="*/ 1488729 h 2257139"/>
                <a:gd name="connsiteX1" fmla="*/ 2598713 w 2608174"/>
                <a:gd name="connsiteY1" fmla="*/ 1465329 h 2257139"/>
                <a:gd name="connsiteX2" fmla="*/ 2501063 w 2608174"/>
                <a:gd name="connsiteY2" fmla="*/ 1155279 h 2257139"/>
                <a:gd name="connsiteX3" fmla="*/ 2437613 w 2608174"/>
                <a:gd name="connsiteY3" fmla="*/ 1049529 h 2257139"/>
                <a:gd name="connsiteX4" fmla="*/ 2371013 w 2608174"/>
                <a:gd name="connsiteY4" fmla="*/ 932079 h 2257139"/>
                <a:gd name="connsiteX5" fmla="*/ 2325113 w 2608174"/>
                <a:gd name="connsiteY5" fmla="*/ 877629 h 2257139"/>
                <a:gd name="connsiteX6" fmla="*/ 2275613 w 2608174"/>
                <a:gd name="connsiteY6" fmla="*/ 806979 h 2257139"/>
                <a:gd name="connsiteX7" fmla="*/ 2196863 w 2608174"/>
                <a:gd name="connsiteY7" fmla="*/ 670179 h 2257139"/>
                <a:gd name="connsiteX8" fmla="*/ 2145563 w 2608174"/>
                <a:gd name="connsiteY8" fmla="*/ 558129 h 2257139"/>
                <a:gd name="connsiteX9" fmla="*/ 2096963 w 2608174"/>
                <a:gd name="connsiteY9" fmla="*/ 433929 h 2257139"/>
                <a:gd name="connsiteX10" fmla="*/ 2057813 w 2608174"/>
                <a:gd name="connsiteY10" fmla="*/ 312879 h 2257139"/>
                <a:gd name="connsiteX11" fmla="*/ 2038463 w 2608174"/>
                <a:gd name="connsiteY11" fmla="*/ 218829 h 2257139"/>
                <a:gd name="connsiteX12" fmla="*/ 2011463 w 2608174"/>
                <a:gd name="connsiteY12" fmla="*/ 88779 h 2257139"/>
                <a:gd name="connsiteX13" fmla="*/ 1879613 w 2608174"/>
                <a:gd name="connsiteY13" fmla="*/ 2379 h 2257139"/>
                <a:gd name="connsiteX14" fmla="*/ 231263 w 2608174"/>
                <a:gd name="connsiteY14" fmla="*/ 361029 h 2257139"/>
                <a:gd name="connsiteX15" fmla="*/ 119213 w 2608174"/>
                <a:gd name="connsiteY15" fmla="*/ 447429 h 2257139"/>
                <a:gd name="connsiteX16" fmla="*/ 115613 w 2608174"/>
                <a:gd name="connsiteY16" fmla="*/ 443379 h 2257139"/>
                <a:gd name="connsiteX17" fmla="*/ 80513 w 2608174"/>
                <a:gd name="connsiteY17" fmla="*/ 651729 h 2257139"/>
                <a:gd name="connsiteX18" fmla="*/ 52613 w 2608174"/>
                <a:gd name="connsiteY18" fmla="*/ 802479 h 2257139"/>
                <a:gd name="connsiteX19" fmla="*/ 27863 w 2608174"/>
                <a:gd name="connsiteY19" fmla="*/ 1013979 h 2257139"/>
                <a:gd name="connsiteX20" fmla="*/ 22013 w 2608174"/>
                <a:gd name="connsiteY20" fmla="*/ 1264179 h 2257139"/>
                <a:gd name="connsiteX21" fmla="*/ 26063 w 2608174"/>
                <a:gd name="connsiteY21" fmla="*/ 1686279 h 2257139"/>
                <a:gd name="connsiteX22" fmla="*/ 16613 w 2608174"/>
                <a:gd name="connsiteY22" fmla="*/ 1805079 h 2257139"/>
                <a:gd name="connsiteX23" fmla="*/ 19313 w 2608174"/>
                <a:gd name="connsiteY23" fmla="*/ 1863579 h 2257139"/>
                <a:gd name="connsiteX24" fmla="*/ 33713 w 2608174"/>
                <a:gd name="connsiteY24" fmla="*/ 1911729 h 2257139"/>
                <a:gd name="connsiteX25" fmla="*/ 20663 w 2608174"/>
                <a:gd name="connsiteY25" fmla="*/ 1965279 h 2257139"/>
                <a:gd name="connsiteX26" fmla="*/ 3563 w 2608174"/>
                <a:gd name="connsiteY26" fmla="*/ 2116479 h 2257139"/>
                <a:gd name="connsiteX27" fmla="*/ 14363 w 2608174"/>
                <a:gd name="connsiteY27" fmla="*/ 2245179 h 2257139"/>
                <a:gd name="connsiteX28" fmla="*/ 131363 w 2608174"/>
                <a:gd name="connsiteY28" fmla="*/ 2241129 h 2257139"/>
                <a:gd name="connsiteX29" fmla="*/ 271313 w 2608174"/>
                <a:gd name="connsiteY29" fmla="*/ 2210079 h 2257139"/>
                <a:gd name="connsiteX30" fmla="*/ 707363 w 2608174"/>
                <a:gd name="connsiteY30" fmla="*/ 2111979 h 2257139"/>
                <a:gd name="connsiteX31" fmla="*/ 1808963 w 2608174"/>
                <a:gd name="connsiteY31" fmla="*/ 1852329 h 2257139"/>
                <a:gd name="connsiteX32" fmla="*/ 2550563 w 2608174"/>
                <a:gd name="connsiteY32" fmla="*/ 1684479 h 2257139"/>
                <a:gd name="connsiteX33" fmla="*/ 2582063 w 2608174"/>
                <a:gd name="connsiteY33" fmla="*/ 1662429 h 2257139"/>
                <a:gd name="connsiteX34" fmla="*/ 2594213 w 2608174"/>
                <a:gd name="connsiteY34" fmla="*/ 1648479 h 2257139"/>
                <a:gd name="connsiteX35" fmla="*/ 2601863 w 2608174"/>
                <a:gd name="connsiteY35" fmla="*/ 1488729 h 2257139"/>
                <a:gd name="connsiteX36" fmla="*/ 29663 w 2608174"/>
                <a:gd name="connsiteY36" fmla="*/ 1160229 h 2257139"/>
                <a:gd name="connsiteX37" fmla="*/ 29663 w 2608174"/>
                <a:gd name="connsiteY37" fmla="*/ 1160229 h 2257139"/>
                <a:gd name="connsiteX38" fmla="*/ 29663 w 2608174"/>
                <a:gd name="connsiteY38" fmla="*/ 1159779 h 2257139"/>
                <a:gd name="connsiteX39" fmla="*/ 29663 w 2608174"/>
                <a:gd name="connsiteY39" fmla="*/ 1160229 h 2257139"/>
                <a:gd name="connsiteX40" fmla="*/ 52613 w 2608174"/>
                <a:gd name="connsiteY40" fmla="*/ 2251029 h 2257139"/>
                <a:gd name="connsiteX41" fmla="*/ 52613 w 2608174"/>
                <a:gd name="connsiteY41" fmla="*/ 2251029 h 2257139"/>
                <a:gd name="connsiteX42" fmla="*/ 53063 w 2608174"/>
                <a:gd name="connsiteY42" fmla="*/ 2250129 h 2257139"/>
                <a:gd name="connsiteX43" fmla="*/ 54413 w 2608174"/>
                <a:gd name="connsiteY43" fmla="*/ 2251029 h 2257139"/>
                <a:gd name="connsiteX44" fmla="*/ 52613 w 2608174"/>
                <a:gd name="connsiteY44" fmla="*/ 2251029 h 2257139"/>
                <a:gd name="connsiteX45" fmla="*/ 52613 w 2608174"/>
                <a:gd name="connsiteY45" fmla="*/ 2251029 h 2257139"/>
                <a:gd name="connsiteX46" fmla="*/ 2029013 w 2608174"/>
                <a:gd name="connsiteY46" fmla="*/ 1417179 h 2257139"/>
                <a:gd name="connsiteX47" fmla="*/ 1971863 w 2608174"/>
                <a:gd name="connsiteY47" fmla="*/ 1433379 h 2257139"/>
                <a:gd name="connsiteX48" fmla="*/ 1966463 w 2608174"/>
                <a:gd name="connsiteY48" fmla="*/ 1435629 h 2257139"/>
                <a:gd name="connsiteX49" fmla="*/ 1938563 w 2608174"/>
                <a:gd name="connsiteY49" fmla="*/ 1414929 h 2257139"/>
                <a:gd name="connsiteX50" fmla="*/ 1929113 w 2608174"/>
                <a:gd name="connsiteY50" fmla="*/ 1358679 h 2257139"/>
                <a:gd name="connsiteX51" fmla="*/ 1925513 w 2608174"/>
                <a:gd name="connsiteY51" fmla="*/ 1284879 h 2257139"/>
                <a:gd name="connsiteX52" fmla="*/ 1927763 w 2608174"/>
                <a:gd name="connsiteY52" fmla="*/ 1247979 h 2257139"/>
                <a:gd name="connsiteX53" fmla="*/ 1939463 w 2608174"/>
                <a:gd name="connsiteY53" fmla="*/ 1223679 h 2257139"/>
                <a:gd name="connsiteX54" fmla="*/ 1952963 w 2608174"/>
                <a:gd name="connsiteY54" fmla="*/ 1219629 h 2257139"/>
                <a:gd name="connsiteX55" fmla="*/ 1958813 w 2608174"/>
                <a:gd name="connsiteY55" fmla="*/ 1225929 h 2257139"/>
                <a:gd name="connsiteX56" fmla="*/ 2033963 w 2608174"/>
                <a:gd name="connsiteY56" fmla="*/ 1384779 h 2257139"/>
                <a:gd name="connsiteX57" fmla="*/ 2034863 w 2608174"/>
                <a:gd name="connsiteY57" fmla="*/ 1387479 h 2257139"/>
                <a:gd name="connsiteX58" fmla="*/ 2029013 w 2608174"/>
                <a:gd name="connsiteY58" fmla="*/ 1417179 h 2257139"/>
                <a:gd name="connsiteX59" fmla="*/ 2208563 w 2608174"/>
                <a:gd name="connsiteY59" fmla="*/ 1761879 h 2257139"/>
                <a:gd name="connsiteX60" fmla="*/ 2208563 w 2608174"/>
                <a:gd name="connsiteY60" fmla="*/ 1761879 h 2257139"/>
                <a:gd name="connsiteX61" fmla="*/ 2208563 w 2608174"/>
                <a:gd name="connsiteY61" fmla="*/ 1761879 h 2257139"/>
                <a:gd name="connsiteX62" fmla="*/ 2208563 w 2608174"/>
                <a:gd name="connsiteY62" fmla="*/ 1761879 h 2257139"/>
                <a:gd name="connsiteX63" fmla="*/ 2379113 w 2608174"/>
                <a:gd name="connsiteY63" fmla="*/ 1726779 h 2257139"/>
                <a:gd name="connsiteX64" fmla="*/ 2379113 w 2608174"/>
                <a:gd name="connsiteY64" fmla="*/ 1726779 h 2257139"/>
                <a:gd name="connsiteX65" fmla="*/ 2379113 w 2608174"/>
                <a:gd name="connsiteY65" fmla="*/ 1726779 h 2257139"/>
                <a:gd name="connsiteX66" fmla="*/ 2379113 w 2608174"/>
                <a:gd name="connsiteY66" fmla="*/ 1726779 h 2257139"/>
                <a:gd name="connsiteX67" fmla="*/ 2379113 w 2608174"/>
                <a:gd name="connsiteY67" fmla="*/ 1726779 h 2257139"/>
                <a:gd name="connsiteX68" fmla="*/ 2590613 w 2608174"/>
                <a:gd name="connsiteY68" fmla="*/ 1444629 h 2257139"/>
                <a:gd name="connsiteX69" fmla="*/ 2590613 w 2608174"/>
                <a:gd name="connsiteY69" fmla="*/ 1443729 h 2257139"/>
                <a:gd name="connsiteX70" fmla="*/ 2591063 w 2608174"/>
                <a:gd name="connsiteY70" fmla="*/ 1443729 h 2257139"/>
                <a:gd name="connsiteX71" fmla="*/ 2590613 w 2608174"/>
                <a:gd name="connsiteY71" fmla="*/ 1444629 h 22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8174" h="2257139">
                  <a:moveTo>
                    <a:pt x="2601863" y="1488729"/>
                  </a:moveTo>
                  <a:cubicBezTo>
                    <a:pt x="2600963" y="1480629"/>
                    <a:pt x="2599613" y="1472979"/>
                    <a:pt x="2598713" y="1465329"/>
                  </a:cubicBezTo>
                  <a:cubicBezTo>
                    <a:pt x="2585213" y="1359129"/>
                    <a:pt x="2556413" y="1247979"/>
                    <a:pt x="2501063" y="1155279"/>
                  </a:cubicBezTo>
                  <a:cubicBezTo>
                    <a:pt x="2479913" y="1120179"/>
                    <a:pt x="2459213" y="1084629"/>
                    <a:pt x="2437613" y="1049529"/>
                  </a:cubicBezTo>
                  <a:cubicBezTo>
                    <a:pt x="2422763" y="1025229"/>
                    <a:pt x="2371463" y="940629"/>
                    <a:pt x="2371013" y="932079"/>
                  </a:cubicBezTo>
                  <a:cubicBezTo>
                    <a:pt x="2370563" y="923529"/>
                    <a:pt x="2337713" y="889329"/>
                    <a:pt x="2325113" y="877629"/>
                  </a:cubicBezTo>
                  <a:cubicBezTo>
                    <a:pt x="2304863" y="858729"/>
                    <a:pt x="2290013" y="829929"/>
                    <a:pt x="2275613" y="806979"/>
                  </a:cubicBezTo>
                  <a:cubicBezTo>
                    <a:pt x="2247713" y="762429"/>
                    <a:pt x="2222063" y="716079"/>
                    <a:pt x="2196863" y="670179"/>
                  </a:cubicBezTo>
                  <a:cubicBezTo>
                    <a:pt x="2177063" y="634179"/>
                    <a:pt x="2159963" y="596829"/>
                    <a:pt x="2145563" y="558129"/>
                  </a:cubicBezTo>
                  <a:cubicBezTo>
                    <a:pt x="2130263" y="518079"/>
                    <a:pt x="2107763" y="475329"/>
                    <a:pt x="2096963" y="433929"/>
                  </a:cubicBezTo>
                  <a:cubicBezTo>
                    <a:pt x="2086613" y="392529"/>
                    <a:pt x="2066813" y="354729"/>
                    <a:pt x="2057813" y="312879"/>
                  </a:cubicBezTo>
                  <a:cubicBezTo>
                    <a:pt x="2051063" y="281829"/>
                    <a:pt x="2044763" y="250329"/>
                    <a:pt x="2038463" y="218829"/>
                  </a:cubicBezTo>
                  <a:cubicBezTo>
                    <a:pt x="2029463" y="175629"/>
                    <a:pt x="2020463" y="131979"/>
                    <a:pt x="2011463" y="88779"/>
                  </a:cubicBezTo>
                  <a:cubicBezTo>
                    <a:pt x="1998863" y="28479"/>
                    <a:pt x="1939913" y="-10221"/>
                    <a:pt x="1879613" y="2379"/>
                  </a:cubicBezTo>
                  <a:cubicBezTo>
                    <a:pt x="1879613" y="2379"/>
                    <a:pt x="259163" y="351579"/>
                    <a:pt x="231263" y="361029"/>
                  </a:cubicBezTo>
                  <a:cubicBezTo>
                    <a:pt x="184913" y="376329"/>
                    <a:pt x="130463" y="393429"/>
                    <a:pt x="119213" y="447429"/>
                  </a:cubicBezTo>
                  <a:cubicBezTo>
                    <a:pt x="117413" y="446529"/>
                    <a:pt x="116063" y="445629"/>
                    <a:pt x="115613" y="443379"/>
                  </a:cubicBezTo>
                  <a:cubicBezTo>
                    <a:pt x="102113" y="512679"/>
                    <a:pt x="71513" y="581529"/>
                    <a:pt x="80513" y="651729"/>
                  </a:cubicBezTo>
                  <a:cubicBezTo>
                    <a:pt x="88163" y="711579"/>
                    <a:pt x="63413" y="752079"/>
                    <a:pt x="52613" y="802479"/>
                  </a:cubicBezTo>
                  <a:cubicBezTo>
                    <a:pt x="40463" y="872229"/>
                    <a:pt x="34613" y="943329"/>
                    <a:pt x="27863" y="1013979"/>
                  </a:cubicBezTo>
                  <a:cubicBezTo>
                    <a:pt x="19313" y="1102179"/>
                    <a:pt x="18413" y="1175529"/>
                    <a:pt x="22013" y="1264179"/>
                  </a:cubicBezTo>
                  <a:cubicBezTo>
                    <a:pt x="27863" y="1398279"/>
                    <a:pt x="-23437" y="1558929"/>
                    <a:pt x="26063" y="1686279"/>
                  </a:cubicBezTo>
                  <a:cubicBezTo>
                    <a:pt x="41813" y="1726779"/>
                    <a:pt x="23813" y="1765479"/>
                    <a:pt x="16613" y="1805079"/>
                  </a:cubicBezTo>
                  <a:cubicBezTo>
                    <a:pt x="13013" y="1824879"/>
                    <a:pt x="11663" y="1844679"/>
                    <a:pt x="19313" y="1863579"/>
                  </a:cubicBezTo>
                  <a:cubicBezTo>
                    <a:pt x="26513" y="1882029"/>
                    <a:pt x="35063" y="1891929"/>
                    <a:pt x="33713" y="1911729"/>
                  </a:cubicBezTo>
                  <a:cubicBezTo>
                    <a:pt x="32363" y="1930179"/>
                    <a:pt x="26063" y="1947729"/>
                    <a:pt x="20663" y="1965279"/>
                  </a:cubicBezTo>
                  <a:cubicBezTo>
                    <a:pt x="5813" y="2014329"/>
                    <a:pt x="4013" y="2065629"/>
                    <a:pt x="3563" y="2116479"/>
                  </a:cubicBezTo>
                  <a:cubicBezTo>
                    <a:pt x="3563" y="2148429"/>
                    <a:pt x="-9487" y="2220429"/>
                    <a:pt x="14363" y="2245179"/>
                  </a:cubicBezTo>
                  <a:cubicBezTo>
                    <a:pt x="38663" y="2270829"/>
                    <a:pt x="99413" y="2248329"/>
                    <a:pt x="131363" y="2241129"/>
                  </a:cubicBezTo>
                  <a:cubicBezTo>
                    <a:pt x="178163" y="2230779"/>
                    <a:pt x="224513" y="2220429"/>
                    <a:pt x="271313" y="2210079"/>
                  </a:cubicBezTo>
                  <a:cubicBezTo>
                    <a:pt x="416663" y="2177679"/>
                    <a:pt x="562013" y="2144829"/>
                    <a:pt x="707363" y="2111979"/>
                  </a:cubicBezTo>
                  <a:cubicBezTo>
                    <a:pt x="891413" y="2070579"/>
                    <a:pt x="1622663" y="1895079"/>
                    <a:pt x="1808963" y="1852329"/>
                  </a:cubicBezTo>
                  <a:cubicBezTo>
                    <a:pt x="1960613" y="1817679"/>
                    <a:pt x="2542913" y="1687179"/>
                    <a:pt x="2550563" y="1684479"/>
                  </a:cubicBezTo>
                  <a:cubicBezTo>
                    <a:pt x="2562713" y="1679979"/>
                    <a:pt x="2573963" y="1673679"/>
                    <a:pt x="2582063" y="1662429"/>
                  </a:cubicBezTo>
                  <a:cubicBezTo>
                    <a:pt x="2586113" y="1657929"/>
                    <a:pt x="2590163" y="1653429"/>
                    <a:pt x="2594213" y="1648479"/>
                  </a:cubicBezTo>
                  <a:cubicBezTo>
                    <a:pt x="2614463" y="1601229"/>
                    <a:pt x="2608613" y="1542279"/>
                    <a:pt x="2601863" y="1488729"/>
                  </a:cubicBezTo>
                  <a:close/>
                  <a:moveTo>
                    <a:pt x="29663" y="1160229"/>
                  </a:moveTo>
                  <a:cubicBezTo>
                    <a:pt x="29663" y="1160229"/>
                    <a:pt x="29663" y="1160229"/>
                    <a:pt x="29663" y="1160229"/>
                  </a:cubicBezTo>
                  <a:cubicBezTo>
                    <a:pt x="29213" y="1160229"/>
                    <a:pt x="29663" y="1159779"/>
                    <a:pt x="29663" y="1159779"/>
                  </a:cubicBezTo>
                  <a:cubicBezTo>
                    <a:pt x="29663" y="1159779"/>
                    <a:pt x="29663" y="1160229"/>
                    <a:pt x="29663" y="1160229"/>
                  </a:cubicBezTo>
                  <a:close/>
                  <a:moveTo>
                    <a:pt x="52613" y="2251029"/>
                  </a:moveTo>
                  <a:cubicBezTo>
                    <a:pt x="52613" y="2251029"/>
                    <a:pt x="52613" y="2251029"/>
                    <a:pt x="52613" y="2251029"/>
                  </a:cubicBezTo>
                  <a:lnTo>
                    <a:pt x="53063" y="2250129"/>
                  </a:lnTo>
                  <a:cubicBezTo>
                    <a:pt x="53513" y="2250579"/>
                    <a:pt x="53963" y="2250579"/>
                    <a:pt x="54413" y="2251029"/>
                  </a:cubicBezTo>
                  <a:cubicBezTo>
                    <a:pt x="53513" y="2251029"/>
                    <a:pt x="53063" y="2251029"/>
                    <a:pt x="52613" y="2251029"/>
                  </a:cubicBezTo>
                  <a:cubicBezTo>
                    <a:pt x="52613" y="2251029"/>
                    <a:pt x="52613" y="2251029"/>
                    <a:pt x="52613" y="2251029"/>
                  </a:cubicBezTo>
                  <a:close/>
                  <a:moveTo>
                    <a:pt x="2029013" y="1417179"/>
                  </a:moveTo>
                  <a:cubicBezTo>
                    <a:pt x="2010113" y="1422579"/>
                    <a:pt x="1990763" y="1427979"/>
                    <a:pt x="1971863" y="1433379"/>
                  </a:cubicBezTo>
                  <a:cubicBezTo>
                    <a:pt x="1970063" y="1433829"/>
                    <a:pt x="1968263" y="1434729"/>
                    <a:pt x="1966463" y="1435629"/>
                  </a:cubicBezTo>
                  <a:cubicBezTo>
                    <a:pt x="1946663" y="1448229"/>
                    <a:pt x="1942163" y="1430679"/>
                    <a:pt x="1938563" y="1414929"/>
                  </a:cubicBezTo>
                  <a:cubicBezTo>
                    <a:pt x="1934513" y="1396479"/>
                    <a:pt x="1931363" y="1377579"/>
                    <a:pt x="1929113" y="1358679"/>
                  </a:cubicBezTo>
                  <a:cubicBezTo>
                    <a:pt x="1926413" y="1333929"/>
                    <a:pt x="1925063" y="1309629"/>
                    <a:pt x="1925513" y="1284879"/>
                  </a:cubicBezTo>
                  <a:cubicBezTo>
                    <a:pt x="1925963" y="1273629"/>
                    <a:pt x="1924163" y="1258779"/>
                    <a:pt x="1927763" y="1247979"/>
                  </a:cubicBezTo>
                  <a:cubicBezTo>
                    <a:pt x="1930463" y="1239879"/>
                    <a:pt x="1935863" y="1231779"/>
                    <a:pt x="1939463" y="1223679"/>
                  </a:cubicBezTo>
                  <a:cubicBezTo>
                    <a:pt x="1942163" y="1216929"/>
                    <a:pt x="1946663" y="1215579"/>
                    <a:pt x="1952963" y="1219629"/>
                  </a:cubicBezTo>
                  <a:cubicBezTo>
                    <a:pt x="1955213" y="1220979"/>
                    <a:pt x="1957463" y="1223229"/>
                    <a:pt x="1958813" y="1225929"/>
                  </a:cubicBezTo>
                  <a:cubicBezTo>
                    <a:pt x="1987613" y="1277229"/>
                    <a:pt x="2019563" y="1327179"/>
                    <a:pt x="2033963" y="1384779"/>
                  </a:cubicBezTo>
                  <a:cubicBezTo>
                    <a:pt x="2034413" y="1385679"/>
                    <a:pt x="2034413" y="1386579"/>
                    <a:pt x="2034863" y="1387479"/>
                  </a:cubicBezTo>
                  <a:cubicBezTo>
                    <a:pt x="2039813" y="1398279"/>
                    <a:pt x="2049263" y="1409979"/>
                    <a:pt x="2029013" y="1417179"/>
                  </a:cubicBezTo>
                  <a:close/>
                  <a:moveTo>
                    <a:pt x="2208563" y="1761879"/>
                  </a:moveTo>
                  <a:cubicBezTo>
                    <a:pt x="2208563" y="1761879"/>
                    <a:pt x="2208563" y="1761879"/>
                    <a:pt x="2208563" y="1761879"/>
                  </a:cubicBezTo>
                  <a:cubicBezTo>
                    <a:pt x="2208563" y="1761879"/>
                    <a:pt x="2208563" y="1762329"/>
                    <a:pt x="2208563" y="1761879"/>
                  </a:cubicBezTo>
                  <a:cubicBezTo>
                    <a:pt x="2208563" y="1762329"/>
                    <a:pt x="2208563" y="1761879"/>
                    <a:pt x="2208563" y="1761879"/>
                  </a:cubicBezTo>
                  <a:close/>
                  <a:moveTo>
                    <a:pt x="2379113" y="1726779"/>
                  </a:moveTo>
                  <a:lnTo>
                    <a:pt x="2379113" y="1726779"/>
                  </a:ln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lose/>
                  <a:moveTo>
                    <a:pt x="2590613" y="1444629"/>
                  </a:moveTo>
                  <a:cubicBezTo>
                    <a:pt x="2590613" y="1444179"/>
                    <a:pt x="2590613" y="1444179"/>
                    <a:pt x="2590613" y="1443729"/>
                  </a:cubicBezTo>
                  <a:cubicBezTo>
                    <a:pt x="2590613" y="1443729"/>
                    <a:pt x="2590613" y="1443729"/>
                    <a:pt x="2591063" y="1443729"/>
                  </a:cubicBezTo>
                  <a:cubicBezTo>
                    <a:pt x="2590613" y="1443729"/>
                    <a:pt x="2590613" y="1444179"/>
                    <a:pt x="2590613" y="1444629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Freeform: Shape 132">
              <a:extLst>
                <a:ext uri="{FF2B5EF4-FFF2-40B4-BE49-F238E27FC236}">
                  <a16:creationId xmlns:a16="http://schemas.microsoft.com/office/drawing/2014/main" xmlns="" id="{506083A8-48D8-4313-AF1B-45CFB41BC31E}"/>
                </a:ext>
              </a:extLst>
            </p:cNvPr>
            <p:cNvSpPr/>
            <p:nvPr/>
          </p:nvSpPr>
          <p:spPr>
            <a:xfrm>
              <a:off x="504255" y="3979477"/>
              <a:ext cx="1440380" cy="2478393"/>
            </a:xfrm>
            <a:custGeom>
              <a:avLst/>
              <a:gdLst>
                <a:gd name="connsiteX0" fmla="*/ 1118358 w 1138668"/>
                <a:gd name="connsiteY0" fmla="*/ 1243355 h 1959251"/>
                <a:gd name="connsiteX1" fmla="*/ 1103508 w 1138668"/>
                <a:gd name="connsiteY1" fmla="*/ 992255 h 1959251"/>
                <a:gd name="connsiteX2" fmla="*/ 1085508 w 1138668"/>
                <a:gd name="connsiteY2" fmla="*/ 825755 h 1959251"/>
                <a:gd name="connsiteX3" fmla="*/ 1044108 w 1138668"/>
                <a:gd name="connsiteY3" fmla="*/ 532805 h 1959251"/>
                <a:gd name="connsiteX4" fmla="*/ 951858 w 1138668"/>
                <a:gd name="connsiteY4" fmla="*/ 166955 h 1959251"/>
                <a:gd name="connsiteX5" fmla="*/ 939708 w 1138668"/>
                <a:gd name="connsiteY5" fmla="*/ 151655 h 1959251"/>
                <a:gd name="connsiteX6" fmla="*/ 918108 w 1138668"/>
                <a:gd name="connsiteY6" fmla="*/ 190805 h 1959251"/>
                <a:gd name="connsiteX7" fmla="*/ 981108 w 1138668"/>
                <a:gd name="connsiteY7" fmla="*/ 556205 h 1959251"/>
                <a:gd name="connsiteX8" fmla="*/ 1010808 w 1138668"/>
                <a:gd name="connsiteY8" fmla="*/ 951305 h 1959251"/>
                <a:gd name="connsiteX9" fmla="*/ 977508 w 1138668"/>
                <a:gd name="connsiteY9" fmla="*/ 1159205 h 1959251"/>
                <a:gd name="connsiteX10" fmla="*/ 940608 w 1138668"/>
                <a:gd name="connsiteY10" fmla="*/ 1235705 h 1959251"/>
                <a:gd name="connsiteX11" fmla="*/ 907758 w 1138668"/>
                <a:gd name="connsiteY11" fmla="*/ 1254605 h 1959251"/>
                <a:gd name="connsiteX12" fmla="*/ 884808 w 1138668"/>
                <a:gd name="connsiteY12" fmla="*/ 1224005 h 1959251"/>
                <a:gd name="connsiteX13" fmla="*/ 874908 w 1138668"/>
                <a:gd name="connsiteY13" fmla="*/ 1155155 h 1959251"/>
                <a:gd name="connsiteX14" fmla="*/ 856458 w 1138668"/>
                <a:gd name="connsiteY14" fmla="*/ 1008455 h 1959251"/>
                <a:gd name="connsiteX15" fmla="*/ 820908 w 1138668"/>
                <a:gd name="connsiteY15" fmla="*/ 913055 h 1959251"/>
                <a:gd name="connsiteX16" fmla="*/ 681408 w 1138668"/>
                <a:gd name="connsiteY16" fmla="*/ 1120505 h 1959251"/>
                <a:gd name="connsiteX17" fmla="*/ 622908 w 1138668"/>
                <a:gd name="connsiteY17" fmla="*/ 1231205 h 1959251"/>
                <a:gd name="connsiteX18" fmla="*/ 571158 w 1138668"/>
                <a:gd name="connsiteY18" fmla="*/ 1261355 h 1959251"/>
                <a:gd name="connsiteX19" fmla="*/ 534708 w 1138668"/>
                <a:gd name="connsiteY19" fmla="*/ 1214105 h 1959251"/>
                <a:gd name="connsiteX20" fmla="*/ 513558 w 1138668"/>
                <a:gd name="connsiteY20" fmla="*/ 1099355 h 1959251"/>
                <a:gd name="connsiteX21" fmla="*/ 502758 w 1138668"/>
                <a:gd name="connsiteY21" fmla="*/ 1017005 h 1959251"/>
                <a:gd name="connsiteX22" fmla="*/ 459558 w 1138668"/>
                <a:gd name="connsiteY22" fmla="*/ 1000805 h 1959251"/>
                <a:gd name="connsiteX23" fmla="*/ 430758 w 1138668"/>
                <a:gd name="connsiteY23" fmla="*/ 1025555 h 1959251"/>
                <a:gd name="connsiteX24" fmla="*/ 307908 w 1138668"/>
                <a:gd name="connsiteY24" fmla="*/ 1210505 h 1959251"/>
                <a:gd name="connsiteX25" fmla="*/ 260658 w 1138668"/>
                <a:gd name="connsiteY25" fmla="*/ 1372955 h 1959251"/>
                <a:gd name="connsiteX26" fmla="*/ 296208 w 1138668"/>
                <a:gd name="connsiteY26" fmla="*/ 1399505 h 1959251"/>
                <a:gd name="connsiteX27" fmla="*/ 341208 w 1138668"/>
                <a:gd name="connsiteY27" fmla="*/ 1377005 h 1959251"/>
                <a:gd name="connsiteX28" fmla="*/ 455508 w 1138668"/>
                <a:gd name="connsiteY28" fmla="*/ 1294205 h 1959251"/>
                <a:gd name="connsiteX29" fmla="*/ 472158 w 1138668"/>
                <a:gd name="connsiteY29" fmla="*/ 1287455 h 1959251"/>
                <a:gd name="connsiteX30" fmla="*/ 473508 w 1138668"/>
                <a:gd name="connsiteY30" fmla="*/ 1306355 h 1959251"/>
                <a:gd name="connsiteX31" fmla="*/ 424908 w 1138668"/>
                <a:gd name="connsiteY31" fmla="*/ 1390055 h 1959251"/>
                <a:gd name="connsiteX32" fmla="*/ 342558 w 1138668"/>
                <a:gd name="connsiteY32" fmla="*/ 1448105 h 1959251"/>
                <a:gd name="connsiteX33" fmla="*/ 286308 w 1138668"/>
                <a:gd name="connsiteY33" fmla="*/ 1476005 h 1959251"/>
                <a:gd name="connsiteX34" fmla="*/ 178758 w 1138668"/>
                <a:gd name="connsiteY34" fmla="*/ 1515155 h 1959251"/>
                <a:gd name="connsiteX35" fmla="*/ 96408 w 1138668"/>
                <a:gd name="connsiteY35" fmla="*/ 1460255 h 1959251"/>
                <a:gd name="connsiteX36" fmla="*/ 105858 w 1138668"/>
                <a:gd name="connsiteY36" fmla="*/ 1336055 h 1959251"/>
                <a:gd name="connsiteX37" fmla="*/ 185058 w 1138668"/>
                <a:gd name="connsiteY37" fmla="*/ 1201505 h 1959251"/>
                <a:gd name="connsiteX38" fmla="*/ 330858 w 1138668"/>
                <a:gd name="connsiteY38" fmla="*/ 1075955 h 1959251"/>
                <a:gd name="connsiteX39" fmla="*/ 342108 w 1138668"/>
                <a:gd name="connsiteY39" fmla="*/ 1053455 h 1959251"/>
                <a:gd name="connsiteX40" fmla="*/ 320058 w 1138668"/>
                <a:gd name="connsiteY40" fmla="*/ 1040855 h 1959251"/>
                <a:gd name="connsiteX41" fmla="*/ 273258 w 1138668"/>
                <a:gd name="connsiteY41" fmla="*/ 1035455 h 1959251"/>
                <a:gd name="connsiteX42" fmla="*/ 166608 w 1138668"/>
                <a:gd name="connsiteY42" fmla="*/ 1011155 h 1959251"/>
                <a:gd name="connsiteX43" fmla="*/ 73458 w 1138668"/>
                <a:gd name="connsiteY43" fmla="*/ 872105 h 1959251"/>
                <a:gd name="connsiteX44" fmla="*/ 100458 w 1138668"/>
                <a:gd name="connsiteY44" fmla="*/ 897755 h 1959251"/>
                <a:gd name="connsiteX45" fmla="*/ 158508 w 1138668"/>
                <a:gd name="connsiteY45" fmla="*/ 966155 h 1959251"/>
                <a:gd name="connsiteX46" fmla="*/ 188208 w 1138668"/>
                <a:gd name="connsiteY46" fmla="*/ 985955 h 1959251"/>
                <a:gd name="connsiteX47" fmla="*/ 219708 w 1138668"/>
                <a:gd name="connsiteY47" fmla="*/ 960305 h 1959251"/>
                <a:gd name="connsiteX48" fmla="*/ 209358 w 1138668"/>
                <a:gd name="connsiteY48" fmla="*/ 933305 h 1959251"/>
                <a:gd name="connsiteX49" fmla="*/ 181458 w 1138668"/>
                <a:gd name="connsiteY49" fmla="*/ 884705 h 1959251"/>
                <a:gd name="connsiteX50" fmla="*/ 109008 w 1138668"/>
                <a:gd name="connsiteY50" fmla="*/ 653405 h 1959251"/>
                <a:gd name="connsiteX51" fmla="*/ 117108 w 1138668"/>
                <a:gd name="connsiteY51" fmla="*/ 427055 h 1959251"/>
                <a:gd name="connsiteX52" fmla="*/ 155808 w 1138668"/>
                <a:gd name="connsiteY52" fmla="*/ 238055 h 1959251"/>
                <a:gd name="connsiteX53" fmla="*/ 179208 w 1138668"/>
                <a:gd name="connsiteY53" fmla="*/ 205655 h 1959251"/>
                <a:gd name="connsiteX54" fmla="*/ 205308 w 1138668"/>
                <a:gd name="connsiteY54" fmla="*/ 235355 h 1959251"/>
                <a:gd name="connsiteX55" fmla="*/ 235008 w 1138668"/>
                <a:gd name="connsiteY55" fmla="*/ 341105 h 1959251"/>
                <a:gd name="connsiteX56" fmla="*/ 250308 w 1138668"/>
                <a:gd name="connsiteY56" fmla="*/ 369455 h 1959251"/>
                <a:gd name="connsiteX57" fmla="*/ 260658 w 1138668"/>
                <a:gd name="connsiteY57" fmla="*/ 312755 h 1959251"/>
                <a:gd name="connsiteX58" fmla="*/ 365958 w 1138668"/>
                <a:gd name="connsiteY58" fmla="*/ 120155 h 1959251"/>
                <a:gd name="connsiteX59" fmla="*/ 420408 w 1138668"/>
                <a:gd name="connsiteY59" fmla="*/ 80105 h 1959251"/>
                <a:gd name="connsiteX60" fmla="*/ 421758 w 1138668"/>
                <a:gd name="connsiteY60" fmla="*/ 75605 h 1959251"/>
                <a:gd name="connsiteX61" fmla="*/ 422208 w 1138668"/>
                <a:gd name="connsiteY61" fmla="*/ 73805 h 1959251"/>
                <a:gd name="connsiteX62" fmla="*/ 422208 w 1138668"/>
                <a:gd name="connsiteY62" fmla="*/ 29255 h 1959251"/>
                <a:gd name="connsiteX63" fmla="*/ 421758 w 1138668"/>
                <a:gd name="connsiteY63" fmla="*/ 25205 h 1959251"/>
                <a:gd name="connsiteX64" fmla="*/ 417258 w 1138668"/>
                <a:gd name="connsiteY64" fmla="*/ 3605 h 1959251"/>
                <a:gd name="connsiteX65" fmla="*/ 347058 w 1138668"/>
                <a:gd name="connsiteY65" fmla="*/ 15305 h 1959251"/>
                <a:gd name="connsiteX66" fmla="*/ 201708 w 1138668"/>
                <a:gd name="connsiteY66" fmla="*/ 55805 h 1959251"/>
                <a:gd name="connsiteX67" fmla="*/ 130158 w 1138668"/>
                <a:gd name="connsiteY67" fmla="*/ 103055 h 1959251"/>
                <a:gd name="connsiteX68" fmla="*/ 108558 w 1138668"/>
                <a:gd name="connsiteY68" fmla="*/ 183605 h 1959251"/>
                <a:gd name="connsiteX69" fmla="*/ 100908 w 1138668"/>
                <a:gd name="connsiteY69" fmla="*/ 213305 h 1959251"/>
                <a:gd name="connsiteX70" fmla="*/ 88308 w 1138668"/>
                <a:gd name="connsiteY70" fmla="*/ 294755 h 1959251"/>
                <a:gd name="connsiteX71" fmla="*/ 71658 w 1138668"/>
                <a:gd name="connsiteY71" fmla="*/ 383405 h 1959251"/>
                <a:gd name="connsiteX72" fmla="*/ 37008 w 1138668"/>
                <a:gd name="connsiteY72" fmla="*/ 676355 h 1959251"/>
                <a:gd name="connsiteX73" fmla="*/ 22608 w 1138668"/>
                <a:gd name="connsiteY73" fmla="*/ 825305 h 1959251"/>
                <a:gd name="connsiteX74" fmla="*/ 30258 w 1138668"/>
                <a:gd name="connsiteY74" fmla="*/ 972455 h 1959251"/>
                <a:gd name="connsiteX75" fmla="*/ 19908 w 1138668"/>
                <a:gd name="connsiteY75" fmla="*/ 1148855 h 1959251"/>
                <a:gd name="connsiteX76" fmla="*/ 15858 w 1138668"/>
                <a:gd name="connsiteY76" fmla="*/ 1309505 h 1959251"/>
                <a:gd name="connsiteX77" fmla="*/ 31158 w 1138668"/>
                <a:gd name="connsiteY77" fmla="*/ 1397255 h 1959251"/>
                <a:gd name="connsiteX78" fmla="*/ 19908 w 1138668"/>
                <a:gd name="connsiteY78" fmla="*/ 1490855 h 1959251"/>
                <a:gd name="connsiteX79" fmla="*/ 30258 w 1138668"/>
                <a:gd name="connsiteY79" fmla="*/ 1581755 h 1959251"/>
                <a:gd name="connsiteX80" fmla="*/ 15408 w 1138668"/>
                <a:gd name="connsiteY80" fmla="*/ 1667255 h 1959251"/>
                <a:gd name="connsiteX81" fmla="*/ 3708 w 1138668"/>
                <a:gd name="connsiteY81" fmla="*/ 1831055 h 1959251"/>
                <a:gd name="connsiteX82" fmla="*/ 8658 w 1138668"/>
                <a:gd name="connsiteY82" fmla="*/ 1935005 h 1959251"/>
                <a:gd name="connsiteX83" fmla="*/ 78408 w 1138668"/>
                <a:gd name="connsiteY83" fmla="*/ 1955255 h 1959251"/>
                <a:gd name="connsiteX84" fmla="*/ 222858 w 1138668"/>
                <a:gd name="connsiteY84" fmla="*/ 1897655 h 1959251"/>
                <a:gd name="connsiteX85" fmla="*/ 788058 w 1138668"/>
                <a:gd name="connsiteY85" fmla="*/ 1727555 h 1959251"/>
                <a:gd name="connsiteX86" fmla="*/ 1138608 w 1138668"/>
                <a:gd name="connsiteY86" fmla="*/ 1663655 h 1959251"/>
                <a:gd name="connsiteX87" fmla="*/ 1118358 w 1138668"/>
                <a:gd name="connsiteY87" fmla="*/ 1243355 h 19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38668" h="1959251">
                  <a:moveTo>
                    <a:pt x="1118358" y="1243355"/>
                  </a:moveTo>
                  <a:cubicBezTo>
                    <a:pt x="1119258" y="1159205"/>
                    <a:pt x="1108458" y="1075955"/>
                    <a:pt x="1103508" y="992255"/>
                  </a:cubicBezTo>
                  <a:cubicBezTo>
                    <a:pt x="1096758" y="936905"/>
                    <a:pt x="1090458" y="881555"/>
                    <a:pt x="1085508" y="825755"/>
                  </a:cubicBezTo>
                  <a:cubicBezTo>
                    <a:pt x="1080558" y="803255"/>
                    <a:pt x="1039608" y="545405"/>
                    <a:pt x="1044108" y="532805"/>
                  </a:cubicBezTo>
                  <a:cubicBezTo>
                    <a:pt x="1042308" y="499055"/>
                    <a:pt x="971658" y="230855"/>
                    <a:pt x="951858" y="166955"/>
                  </a:cubicBezTo>
                  <a:cubicBezTo>
                    <a:pt x="950058" y="160655"/>
                    <a:pt x="946458" y="154805"/>
                    <a:pt x="939708" y="151655"/>
                  </a:cubicBezTo>
                  <a:cubicBezTo>
                    <a:pt x="917658" y="156605"/>
                    <a:pt x="919458" y="174605"/>
                    <a:pt x="918108" y="190805"/>
                  </a:cubicBezTo>
                  <a:cubicBezTo>
                    <a:pt x="938808" y="312755"/>
                    <a:pt x="963558" y="433805"/>
                    <a:pt x="981108" y="556205"/>
                  </a:cubicBezTo>
                  <a:cubicBezTo>
                    <a:pt x="999558" y="687155"/>
                    <a:pt x="1019358" y="818105"/>
                    <a:pt x="1010808" y="951305"/>
                  </a:cubicBezTo>
                  <a:cubicBezTo>
                    <a:pt x="1006308" y="1021955"/>
                    <a:pt x="997758" y="1091255"/>
                    <a:pt x="977508" y="1159205"/>
                  </a:cubicBezTo>
                  <a:cubicBezTo>
                    <a:pt x="969408" y="1186655"/>
                    <a:pt x="958608" y="1212755"/>
                    <a:pt x="940608" y="1235705"/>
                  </a:cubicBezTo>
                  <a:cubicBezTo>
                    <a:pt x="932058" y="1246505"/>
                    <a:pt x="923058" y="1258205"/>
                    <a:pt x="907758" y="1254605"/>
                  </a:cubicBezTo>
                  <a:cubicBezTo>
                    <a:pt x="892908" y="1251455"/>
                    <a:pt x="887958" y="1237505"/>
                    <a:pt x="884808" y="1224005"/>
                  </a:cubicBezTo>
                  <a:cubicBezTo>
                    <a:pt x="879408" y="1201505"/>
                    <a:pt x="877158" y="1178555"/>
                    <a:pt x="874908" y="1155155"/>
                  </a:cubicBezTo>
                  <a:cubicBezTo>
                    <a:pt x="870858" y="1106105"/>
                    <a:pt x="868158" y="1056605"/>
                    <a:pt x="856458" y="1008455"/>
                  </a:cubicBezTo>
                  <a:cubicBezTo>
                    <a:pt x="848808" y="976955"/>
                    <a:pt x="837108" y="946805"/>
                    <a:pt x="820908" y="913055"/>
                  </a:cubicBezTo>
                  <a:cubicBezTo>
                    <a:pt x="809658" y="935555"/>
                    <a:pt x="684108" y="1112855"/>
                    <a:pt x="681408" y="1120505"/>
                  </a:cubicBezTo>
                  <a:cubicBezTo>
                    <a:pt x="667458" y="1160555"/>
                    <a:pt x="649908" y="1198355"/>
                    <a:pt x="622908" y="1231205"/>
                  </a:cubicBezTo>
                  <a:cubicBezTo>
                    <a:pt x="609408" y="1247405"/>
                    <a:pt x="594558" y="1264955"/>
                    <a:pt x="571158" y="1261355"/>
                  </a:cubicBezTo>
                  <a:cubicBezTo>
                    <a:pt x="546858" y="1257305"/>
                    <a:pt x="541008" y="1233905"/>
                    <a:pt x="534708" y="1214105"/>
                  </a:cubicBezTo>
                  <a:cubicBezTo>
                    <a:pt x="523008" y="1176755"/>
                    <a:pt x="517608" y="1138055"/>
                    <a:pt x="513558" y="1099355"/>
                  </a:cubicBezTo>
                  <a:cubicBezTo>
                    <a:pt x="510858" y="1071905"/>
                    <a:pt x="509508" y="1044005"/>
                    <a:pt x="502758" y="1017005"/>
                  </a:cubicBezTo>
                  <a:cubicBezTo>
                    <a:pt x="496458" y="991805"/>
                    <a:pt x="480708" y="985955"/>
                    <a:pt x="459558" y="1000805"/>
                  </a:cubicBezTo>
                  <a:cubicBezTo>
                    <a:pt x="449208" y="1008005"/>
                    <a:pt x="439308" y="1016105"/>
                    <a:pt x="430758" y="1025555"/>
                  </a:cubicBezTo>
                  <a:cubicBezTo>
                    <a:pt x="382158" y="1081805"/>
                    <a:pt x="340308" y="1143005"/>
                    <a:pt x="307908" y="1210505"/>
                  </a:cubicBezTo>
                  <a:cubicBezTo>
                    <a:pt x="303858" y="1219055"/>
                    <a:pt x="262008" y="1325705"/>
                    <a:pt x="260658" y="1372955"/>
                  </a:cubicBezTo>
                  <a:cubicBezTo>
                    <a:pt x="259758" y="1399505"/>
                    <a:pt x="271008" y="1407155"/>
                    <a:pt x="296208" y="1399505"/>
                  </a:cubicBezTo>
                  <a:cubicBezTo>
                    <a:pt x="312858" y="1394555"/>
                    <a:pt x="326358" y="1388705"/>
                    <a:pt x="341208" y="1377005"/>
                  </a:cubicBezTo>
                  <a:cubicBezTo>
                    <a:pt x="375858" y="1356755"/>
                    <a:pt x="430758" y="1309955"/>
                    <a:pt x="455508" y="1294205"/>
                  </a:cubicBezTo>
                  <a:cubicBezTo>
                    <a:pt x="460908" y="1291055"/>
                    <a:pt x="465408" y="1282055"/>
                    <a:pt x="472158" y="1287455"/>
                  </a:cubicBezTo>
                  <a:cubicBezTo>
                    <a:pt x="477558" y="1291505"/>
                    <a:pt x="475308" y="1300055"/>
                    <a:pt x="473508" y="1306355"/>
                  </a:cubicBezTo>
                  <a:cubicBezTo>
                    <a:pt x="464958" y="1338755"/>
                    <a:pt x="449658" y="1367105"/>
                    <a:pt x="424908" y="1390055"/>
                  </a:cubicBezTo>
                  <a:cubicBezTo>
                    <a:pt x="425808" y="1395005"/>
                    <a:pt x="354258" y="1442705"/>
                    <a:pt x="342558" y="1448105"/>
                  </a:cubicBezTo>
                  <a:cubicBezTo>
                    <a:pt x="323658" y="1456655"/>
                    <a:pt x="305658" y="1467905"/>
                    <a:pt x="286308" y="1476005"/>
                  </a:cubicBezTo>
                  <a:cubicBezTo>
                    <a:pt x="251208" y="1490405"/>
                    <a:pt x="216558" y="1507955"/>
                    <a:pt x="178758" y="1515155"/>
                  </a:cubicBezTo>
                  <a:cubicBezTo>
                    <a:pt x="131508" y="1524155"/>
                    <a:pt x="102258" y="1505255"/>
                    <a:pt x="96408" y="1460255"/>
                  </a:cubicBezTo>
                  <a:cubicBezTo>
                    <a:pt x="90558" y="1418405"/>
                    <a:pt x="93258" y="1376555"/>
                    <a:pt x="105858" y="1336055"/>
                  </a:cubicBezTo>
                  <a:cubicBezTo>
                    <a:pt x="121608" y="1285205"/>
                    <a:pt x="150408" y="1241555"/>
                    <a:pt x="185058" y="1201505"/>
                  </a:cubicBezTo>
                  <a:cubicBezTo>
                    <a:pt x="197208" y="1183505"/>
                    <a:pt x="294858" y="1102505"/>
                    <a:pt x="330858" y="1075955"/>
                  </a:cubicBezTo>
                  <a:cubicBezTo>
                    <a:pt x="337608" y="1070555"/>
                    <a:pt x="345258" y="1063355"/>
                    <a:pt x="342108" y="1053455"/>
                  </a:cubicBezTo>
                  <a:cubicBezTo>
                    <a:pt x="338958" y="1043555"/>
                    <a:pt x="329058" y="1041755"/>
                    <a:pt x="320058" y="1040855"/>
                  </a:cubicBezTo>
                  <a:cubicBezTo>
                    <a:pt x="304308" y="1039505"/>
                    <a:pt x="289008" y="1036805"/>
                    <a:pt x="273258" y="1035455"/>
                  </a:cubicBezTo>
                  <a:cubicBezTo>
                    <a:pt x="236808" y="1031855"/>
                    <a:pt x="200358" y="1027805"/>
                    <a:pt x="166608" y="1011155"/>
                  </a:cubicBezTo>
                  <a:cubicBezTo>
                    <a:pt x="110358" y="983255"/>
                    <a:pt x="87408" y="933305"/>
                    <a:pt x="73458" y="872105"/>
                  </a:cubicBezTo>
                  <a:cubicBezTo>
                    <a:pt x="88308" y="879305"/>
                    <a:pt x="93708" y="889205"/>
                    <a:pt x="100458" y="897755"/>
                  </a:cubicBezTo>
                  <a:cubicBezTo>
                    <a:pt x="118908" y="921605"/>
                    <a:pt x="136458" y="945455"/>
                    <a:pt x="158508" y="966155"/>
                  </a:cubicBezTo>
                  <a:cubicBezTo>
                    <a:pt x="167508" y="974255"/>
                    <a:pt x="176508" y="981905"/>
                    <a:pt x="188208" y="985955"/>
                  </a:cubicBezTo>
                  <a:cubicBezTo>
                    <a:pt x="208908" y="993155"/>
                    <a:pt x="222408" y="982355"/>
                    <a:pt x="219708" y="960305"/>
                  </a:cubicBezTo>
                  <a:cubicBezTo>
                    <a:pt x="218808" y="950405"/>
                    <a:pt x="214308" y="941405"/>
                    <a:pt x="209358" y="933305"/>
                  </a:cubicBezTo>
                  <a:cubicBezTo>
                    <a:pt x="200358" y="917105"/>
                    <a:pt x="191358" y="900455"/>
                    <a:pt x="181458" y="884705"/>
                  </a:cubicBezTo>
                  <a:cubicBezTo>
                    <a:pt x="136908" y="814055"/>
                    <a:pt x="112158" y="736205"/>
                    <a:pt x="109008" y="653405"/>
                  </a:cubicBezTo>
                  <a:cubicBezTo>
                    <a:pt x="106308" y="577805"/>
                    <a:pt x="105858" y="502205"/>
                    <a:pt x="117108" y="427055"/>
                  </a:cubicBezTo>
                  <a:cubicBezTo>
                    <a:pt x="126558" y="363155"/>
                    <a:pt x="135558" y="299255"/>
                    <a:pt x="155808" y="238055"/>
                  </a:cubicBezTo>
                  <a:cubicBezTo>
                    <a:pt x="160308" y="225005"/>
                    <a:pt x="163008" y="207005"/>
                    <a:pt x="179208" y="205655"/>
                  </a:cubicBezTo>
                  <a:cubicBezTo>
                    <a:pt x="196308" y="204305"/>
                    <a:pt x="199458" y="223205"/>
                    <a:pt x="205308" y="235355"/>
                  </a:cubicBezTo>
                  <a:cubicBezTo>
                    <a:pt x="220608" y="269105"/>
                    <a:pt x="226908" y="305555"/>
                    <a:pt x="235008" y="341105"/>
                  </a:cubicBezTo>
                  <a:cubicBezTo>
                    <a:pt x="237258" y="351005"/>
                    <a:pt x="236808" y="362255"/>
                    <a:pt x="250308" y="369455"/>
                  </a:cubicBezTo>
                  <a:cubicBezTo>
                    <a:pt x="258408" y="351005"/>
                    <a:pt x="258858" y="331655"/>
                    <a:pt x="260658" y="312755"/>
                  </a:cubicBezTo>
                  <a:cubicBezTo>
                    <a:pt x="268758" y="233555"/>
                    <a:pt x="299358" y="167405"/>
                    <a:pt x="365958" y="120155"/>
                  </a:cubicBezTo>
                  <a:cubicBezTo>
                    <a:pt x="384408" y="107105"/>
                    <a:pt x="403758" y="95405"/>
                    <a:pt x="420408" y="80105"/>
                  </a:cubicBezTo>
                  <a:cubicBezTo>
                    <a:pt x="420858" y="78755"/>
                    <a:pt x="421308" y="77405"/>
                    <a:pt x="421758" y="75605"/>
                  </a:cubicBezTo>
                  <a:cubicBezTo>
                    <a:pt x="421758" y="75155"/>
                    <a:pt x="422208" y="74255"/>
                    <a:pt x="422208" y="73805"/>
                  </a:cubicBezTo>
                  <a:cubicBezTo>
                    <a:pt x="422658" y="58955"/>
                    <a:pt x="422658" y="44105"/>
                    <a:pt x="422208" y="29255"/>
                  </a:cubicBezTo>
                  <a:cubicBezTo>
                    <a:pt x="422208" y="28355"/>
                    <a:pt x="421758" y="26555"/>
                    <a:pt x="421758" y="25205"/>
                  </a:cubicBezTo>
                  <a:cubicBezTo>
                    <a:pt x="420408" y="18005"/>
                    <a:pt x="422658" y="9905"/>
                    <a:pt x="417258" y="3605"/>
                  </a:cubicBezTo>
                  <a:cubicBezTo>
                    <a:pt x="407358" y="-8095"/>
                    <a:pt x="357858" y="12155"/>
                    <a:pt x="347058" y="15305"/>
                  </a:cubicBezTo>
                  <a:cubicBezTo>
                    <a:pt x="318258" y="23405"/>
                    <a:pt x="222408" y="49505"/>
                    <a:pt x="201708" y="55805"/>
                  </a:cubicBezTo>
                  <a:cubicBezTo>
                    <a:pt x="172908" y="64805"/>
                    <a:pt x="148608" y="76955"/>
                    <a:pt x="130158" y="103055"/>
                  </a:cubicBezTo>
                  <a:cubicBezTo>
                    <a:pt x="112158" y="128705"/>
                    <a:pt x="114858" y="154355"/>
                    <a:pt x="108558" y="183605"/>
                  </a:cubicBezTo>
                  <a:cubicBezTo>
                    <a:pt x="106308" y="193955"/>
                    <a:pt x="100908" y="214655"/>
                    <a:pt x="100908" y="213305"/>
                  </a:cubicBezTo>
                  <a:cubicBezTo>
                    <a:pt x="86508" y="220955"/>
                    <a:pt x="91908" y="277655"/>
                    <a:pt x="88308" y="294755"/>
                  </a:cubicBezTo>
                  <a:cubicBezTo>
                    <a:pt x="82008" y="324005"/>
                    <a:pt x="76608" y="353705"/>
                    <a:pt x="71658" y="383405"/>
                  </a:cubicBezTo>
                  <a:cubicBezTo>
                    <a:pt x="55908" y="480605"/>
                    <a:pt x="47358" y="578255"/>
                    <a:pt x="37008" y="676355"/>
                  </a:cubicBezTo>
                  <a:cubicBezTo>
                    <a:pt x="31608" y="725855"/>
                    <a:pt x="24858" y="775355"/>
                    <a:pt x="22608" y="825305"/>
                  </a:cubicBezTo>
                  <a:cubicBezTo>
                    <a:pt x="20808" y="868505"/>
                    <a:pt x="16308" y="931955"/>
                    <a:pt x="30258" y="972455"/>
                  </a:cubicBezTo>
                  <a:cubicBezTo>
                    <a:pt x="33408" y="1030505"/>
                    <a:pt x="23958" y="1090805"/>
                    <a:pt x="19908" y="1148855"/>
                  </a:cubicBezTo>
                  <a:cubicBezTo>
                    <a:pt x="15858" y="1202405"/>
                    <a:pt x="12708" y="1255505"/>
                    <a:pt x="15858" y="1309505"/>
                  </a:cubicBezTo>
                  <a:cubicBezTo>
                    <a:pt x="17658" y="1339205"/>
                    <a:pt x="26658" y="1367555"/>
                    <a:pt x="31158" y="1397255"/>
                  </a:cubicBezTo>
                  <a:cubicBezTo>
                    <a:pt x="36108" y="1429655"/>
                    <a:pt x="23508" y="1458905"/>
                    <a:pt x="19908" y="1490855"/>
                  </a:cubicBezTo>
                  <a:cubicBezTo>
                    <a:pt x="16758" y="1521905"/>
                    <a:pt x="27108" y="1551155"/>
                    <a:pt x="30258" y="1581755"/>
                  </a:cubicBezTo>
                  <a:cubicBezTo>
                    <a:pt x="33408" y="1612355"/>
                    <a:pt x="22158" y="1637555"/>
                    <a:pt x="15408" y="1667255"/>
                  </a:cubicBezTo>
                  <a:cubicBezTo>
                    <a:pt x="3258" y="1721255"/>
                    <a:pt x="5058" y="1776155"/>
                    <a:pt x="3708" y="1831055"/>
                  </a:cubicBezTo>
                  <a:cubicBezTo>
                    <a:pt x="2808" y="1864805"/>
                    <a:pt x="-6642" y="1903055"/>
                    <a:pt x="8658" y="1935005"/>
                  </a:cubicBezTo>
                  <a:cubicBezTo>
                    <a:pt x="23058" y="1964705"/>
                    <a:pt x="50058" y="1961105"/>
                    <a:pt x="78408" y="1955255"/>
                  </a:cubicBezTo>
                  <a:cubicBezTo>
                    <a:pt x="127908" y="1945355"/>
                    <a:pt x="179658" y="1923305"/>
                    <a:pt x="222858" y="1897655"/>
                  </a:cubicBezTo>
                  <a:lnTo>
                    <a:pt x="788058" y="1727555"/>
                  </a:lnTo>
                  <a:cubicBezTo>
                    <a:pt x="811908" y="1713605"/>
                    <a:pt x="1138158" y="1666355"/>
                    <a:pt x="1138608" y="1663655"/>
                  </a:cubicBezTo>
                  <a:cubicBezTo>
                    <a:pt x="1139958" y="1634405"/>
                    <a:pt x="1118358" y="1249205"/>
                    <a:pt x="1118358" y="1243355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Freeform: Shape 133">
              <a:extLst>
                <a:ext uri="{FF2B5EF4-FFF2-40B4-BE49-F238E27FC236}">
                  <a16:creationId xmlns:a16="http://schemas.microsoft.com/office/drawing/2014/main" xmlns="" id="{511B88CB-1A82-4930-9C8E-9C2CB6EEF507}"/>
                </a:ext>
              </a:extLst>
            </p:cNvPr>
            <p:cNvSpPr/>
            <p:nvPr/>
          </p:nvSpPr>
          <p:spPr>
            <a:xfrm>
              <a:off x="1690657" y="4053458"/>
              <a:ext cx="961462" cy="1823289"/>
            </a:xfrm>
            <a:custGeom>
              <a:avLst/>
              <a:gdLst>
                <a:gd name="connsiteX0" fmla="*/ 732618 w 760067"/>
                <a:gd name="connsiteY0" fmla="*/ 1033671 h 1441370"/>
                <a:gd name="connsiteX1" fmla="*/ 656568 w 760067"/>
                <a:gd name="connsiteY1" fmla="*/ 732171 h 1441370"/>
                <a:gd name="connsiteX2" fmla="*/ 622368 w 760067"/>
                <a:gd name="connsiteY2" fmla="*/ 561621 h 1441370"/>
                <a:gd name="connsiteX3" fmla="*/ 602118 w 760067"/>
                <a:gd name="connsiteY3" fmla="*/ 443271 h 1441370"/>
                <a:gd name="connsiteX4" fmla="*/ 456318 w 760067"/>
                <a:gd name="connsiteY4" fmla="*/ 178671 h 1441370"/>
                <a:gd name="connsiteX5" fmla="*/ 32868 w 760067"/>
                <a:gd name="connsiteY5" fmla="*/ 21 h 1441370"/>
                <a:gd name="connsiteX6" fmla="*/ 468 w 760067"/>
                <a:gd name="connsiteY6" fmla="*/ 102621 h 1441370"/>
                <a:gd name="connsiteX7" fmla="*/ 127818 w 760067"/>
                <a:gd name="connsiteY7" fmla="*/ 661521 h 1441370"/>
                <a:gd name="connsiteX8" fmla="*/ 161568 w 760067"/>
                <a:gd name="connsiteY8" fmla="*/ 934221 h 1441370"/>
                <a:gd name="connsiteX9" fmla="*/ 185868 w 760067"/>
                <a:gd name="connsiteY9" fmla="*/ 1279371 h 1441370"/>
                <a:gd name="connsiteX10" fmla="*/ 188568 w 760067"/>
                <a:gd name="connsiteY10" fmla="*/ 1381971 h 1441370"/>
                <a:gd name="connsiteX11" fmla="*/ 188568 w 760067"/>
                <a:gd name="connsiteY11" fmla="*/ 1441371 h 1441370"/>
                <a:gd name="connsiteX12" fmla="*/ 391068 w 760067"/>
                <a:gd name="connsiteY12" fmla="*/ 1393221 h 1441370"/>
                <a:gd name="connsiteX13" fmla="*/ 380268 w 760067"/>
                <a:gd name="connsiteY13" fmla="*/ 1318071 h 1441370"/>
                <a:gd name="connsiteX14" fmla="*/ 406818 w 760067"/>
                <a:gd name="connsiteY14" fmla="*/ 1295121 h 1441370"/>
                <a:gd name="connsiteX15" fmla="*/ 437868 w 760067"/>
                <a:gd name="connsiteY15" fmla="*/ 1285671 h 1441370"/>
                <a:gd name="connsiteX16" fmla="*/ 496818 w 760067"/>
                <a:gd name="connsiteY16" fmla="*/ 1264071 h 1441370"/>
                <a:gd name="connsiteX17" fmla="*/ 555768 w 760067"/>
                <a:gd name="connsiteY17" fmla="*/ 1246971 h 1441370"/>
                <a:gd name="connsiteX18" fmla="*/ 581418 w 760067"/>
                <a:gd name="connsiteY18" fmla="*/ 1240221 h 1441370"/>
                <a:gd name="connsiteX19" fmla="*/ 615168 w 760067"/>
                <a:gd name="connsiteY19" fmla="*/ 1228971 h 1441370"/>
                <a:gd name="connsiteX20" fmla="*/ 690768 w 760067"/>
                <a:gd name="connsiteY20" fmla="*/ 1202871 h 1441370"/>
                <a:gd name="connsiteX21" fmla="*/ 760068 w 760067"/>
                <a:gd name="connsiteY21" fmla="*/ 1180371 h 1441370"/>
                <a:gd name="connsiteX22" fmla="*/ 732618 w 760067"/>
                <a:gd name="connsiteY22" fmla="*/ 1033671 h 144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067" h="1441370">
                  <a:moveTo>
                    <a:pt x="732618" y="1033671"/>
                  </a:moveTo>
                  <a:cubicBezTo>
                    <a:pt x="707418" y="932871"/>
                    <a:pt x="681768" y="832521"/>
                    <a:pt x="656568" y="732171"/>
                  </a:cubicBezTo>
                  <a:cubicBezTo>
                    <a:pt x="645318" y="675471"/>
                    <a:pt x="633618" y="618771"/>
                    <a:pt x="622368" y="561621"/>
                  </a:cubicBezTo>
                  <a:cubicBezTo>
                    <a:pt x="616968" y="521571"/>
                    <a:pt x="613368" y="481971"/>
                    <a:pt x="602118" y="443271"/>
                  </a:cubicBezTo>
                  <a:cubicBezTo>
                    <a:pt x="594018" y="414921"/>
                    <a:pt x="471168" y="206571"/>
                    <a:pt x="456318" y="178671"/>
                  </a:cubicBezTo>
                  <a:cubicBezTo>
                    <a:pt x="444618" y="176871"/>
                    <a:pt x="40968" y="-2229"/>
                    <a:pt x="32868" y="21"/>
                  </a:cubicBezTo>
                  <a:cubicBezTo>
                    <a:pt x="25218" y="20271"/>
                    <a:pt x="-4032" y="86871"/>
                    <a:pt x="468" y="102621"/>
                  </a:cubicBezTo>
                  <a:cubicBezTo>
                    <a:pt x="62568" y="282171"/>
                    <a:pt x="98568" y="473871"/>
                    <a:pt x="127818" y="661521"/>
                  </a:cubicBezTo>
                  <a:cubicBezTo>
                    <a:pt x="141768" y="751971"/>
                    <a:pt x="153018" y="842871"/>
                    <a:pt x="161568" y="934221"/>
                  </a:cubicBezTo>
                  <a:cubicBezTo>
                    <a:pt x="165618" y="979671"/>
                    <a:pt x="183618" y="1226271"/>
                    <a:pt x="185868" y="1279371"/>
                  </a:cubicBezTo>
                  <a:cubicBezTo>
                    <a:pt x="187218" y="1313571"/>
                    <a:pt x="187218" y="1347771"/>
                    <a:pt x="188568" y="1381971"/>
                  </a:cubicBezTo>
                  <a:cubicBezTo>
                    <a:pt x="189018" y="1393671"/>
                    <a:pt x="188118" y="1422021"/>
                    <a:pt x="188568" y="1441371"/>
                  </a:cubicBezTo>
                  <a:cubicBezTo>
                    <a:pt x="202518" y="1441371"/>
                    <a:pt x="370818" y="1402671"/>
                    <a:pt x="391068" y="1393221"/>
                  </a:cubicBezTo>
                  <a:cubicBezTo>
                    <a:pt x="391068" y="1389621"/>
                    <a:pt x="381168" y="1326621"/>
                    <a:pt x="380268" y="1318071"/>
                  </a:cubicBezTo>
                  <a:cubicBezTo>
                    <a:pt x="384318" y="1304571"/>
                    <a:pt x="394218" y="1297821"/>
                    <a:pt x="406818" y="1295121"/>
                  </a:cubicBezTo>
                  <a:cubicBezTo>
                    <a:pt x="418068" y="1292871"/>
                    <a:pt x="427968" y="1289721"/>
                    <a:pt x="437868" y="1285671"/>
                  </a:cubicBezTo>
                  <a:cubicBezTo>
                    <a:pt x="453618" y="1278921"/>
                    <a:pt x="480168" y="1269021"/>
                    <a:pt x="496818" y="1264071"/>
                  </a:cubicBezTo>
                  <a:lnTo>
                    <a:pt x="555768" y="1246971"/>
                  </a:lnTo>
                  <a:cubicBezTo>
                    <a:pt x="564318" y="1244721"/>
                    <a:pt x="572868" y="1242471"/>
                    <a:pt x="581418" y="1240221"/>
                  </a:cubicBezTo>
                  <a:cubicBezTo>
                    <a:pt x="594468" y="1237071"/>
                    <a:pt x="613818" y="1228971"/>
                    <a:pt x="615168" y="1228971"/>
                  </a:cubicBezTo>
                  <a:cubicBezTo>
                    <a:pt x="643968" y="1224021"/>
                    <a:pt x="662868" y="1208721"/>
                    <a:pt x="690768" y="1202871"/>
                  </a:cubicBezTo>
                  <a:cubicBezTo>
                    <a:pt x="712368" y="1197921"/>
                    <a:pt x="722268" y="1189821"/>
                    <a:pt x="760068" y="1180371"/>
                  </a:cubicBezTo>
                  <a:cubicBezTo>
                    <a:pt x="747018" y="1120071"/>
                    <a:pt x="742068" y="1065621"/>
                    <a:pt x="732618" y="1033671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Freeform: Shape 134">
              <a:extLst>
                <a:ext uri="{FF2B5EF4-FFF2-40B4-BE49-F238E27FC236}">
                  <a16:creationId xmlns:a16="http://schemas.microsoft.com/office/drawing/2014/main" xmlns="" id="{CA0AF82C-931D-4944-8662-4A0A7BD45AA3}"/>
                </a:ext>
              </a:extLst>
            </p:cNvPr>
            <p:cNvSpPr/>
            <p:nvPr/>
          </p:nvSpPr>
          <p:spPr>
            <a:xfrm>
              <a:off x="1916492" y="4385918"/>
              <a:ext cx="733919" cy="1491968"/>
            </a:xfrm>
            <a:custGeom>
              <a:avLst/>
              <a:gdLst>
                <a:gd name="connsiteX0" fmla="*/ 401987 w 580187"/>
                <a:gd name="connsiteY0" fmla="*/ 978300 h 1179450"/>
                <a:gd name="connsiteX1" fmla="*/ 376337 w 580187"/>
                <a:gd name="connsiteY1" fmla="*/ 985050 h 1179450"/>
                <a:gd name="connsiteX2" fmla="*/ 317387 w 580187"/>
                <a:gd name="connsiteY2" fmla="*/ 1002150 h 1179450"/>
                <a:gd name="connsiteX3" fmla="*/ 258437 w 580187"/>
                <a:gd name="connsiteY3" fmla="*/ 1023750 h 1179450"/>
                <a:gd name="connsiteX4" fmla="*/ 227387 w 580187"/>
                <a:gd name="connsiteY4" fmla="*/ 1033200 h 1179450"/>
                <a:gd name="connsiteX5" fmla="*/ 200837 w 580187"/>
                <a:gd name="connsiteY5" fmla="*/ 1056150 h 1179450"/>
                <a:gd name="connsiteX6" fmla="*/ 211637 w 580187"/>
                <a:gd name="connsiteY6" fmla="*/ 1131300 h 1179450"/>
                <a:gd name="connsiteX7" fmla="*/ 9137 w 580187"/>
                <a:gd name="connsiteY7" fmla="*/ 1179450 h 1179450"/>
                <a:gd name="connsiteX8" fmla="*/ 9137 w 580187"/>
                <a:gd name="connsiteY8" fmla="*/ 1120050 h 1179450"/>
                <a:gd name="connsiteX9" fmla="*/ 6437 w 580187"/>
                <a:gd name="connsiteY9" fmla="*/ 1017450 h 1179450"/>
                <a:gd name="connsiteX10" fmla="*/ 1037 w 580187"/>
                <a:gd name="connsiteY10" fmla="*/ 859050 h 1179450"/>
                <a:gd name="connsiteX11" fmla="*/ 18137 w 580187"/>
                <a:gd name="connsiteY11" fmla="*/ 840150 h 1179450"/>
                <a:gd name="connsiteX12" fmla="*/ 94187 w 580187"/>
                <a:gd name="connsiteY12" fmla="*/ 810000 h 1179450"/>
                <a:gd name="connsiteX13" fmla="*/ 165287 w 580187"/>
                <a:gd name="connsiteY13" fmla="*/ 814050 h 1179450"/>
                <a:gd name="connsiteX14" fmla="*/ 159437 w 580187"/>
                <a:gd name="connsiteY14" fmla="*/ 851850 h 1179450"/>
                <a:gd name="connsiteX15" fmla="*/ 103637 w 580187"/>
                <a:gd name="connsiteY15" fmla="*/ 927900 h 1179450"/>
                <a:gd name="connsiteX16" fmla="*/ 93737 w 580187"/>
                <a:gd name="connsiteY16" fmla="*/ 960300 h 1179450"/>
                <a:gd name="connsiteX17" fmla="*/ 145937 w 580187"/>
                <a:gd name="connsiteY17" fmla="*/ 974250 h 1179450"/>
                <a:gd name="connsiteX18" fmla="*/ 196337 w 580187"/>
                <a:gd name="connsiteY18" fmla="*/ 963000 h 1179450"/>
                <a:gd name="connsiteX19" fmla="*/ 227837 w 580187"/>
                <a:gd name="connsiteY19" fmla="*/ 871650 h 1179450"/>
                <a:gd name="connsiteX20" fmla="*/ 207587 w 580187"/>
                <a:gd name="connsiteY20" fmla="*/ 720900 h 1179450"/>
                <a:gd name="connsiteX21" fmla="*/ 250337 w 580187"/>
                <a:gd name="connsiteY21" fmla="*/ 686700 h 1179450"/>
                <a:gd name="connsiteX22" fmla="*/ 311087 w 580187"/>
                <a:gd name="connsiteY22" fmla="*/ 702450 h 1179450"/>
                <a:gd name="connsiteX23" fmla="*/ 333137 w 580187"/>
                <a:gd name="connsiteY23" fmla="*/ 759600 h 1179450"/>
                <a:gd name="connsiteX24" fmla="*/ 300287 w 580187"/>
                <a:gd name="connsiteY24" fmla="*/ 807750 h 1179450"/>
                <a:gd name="connsiteX25" fmla="*/ 316937 w 580187"/>
                <a:gd name="connsiteY25" fmla="*/ 837900 h 1179450"/>
                <a:gd name="connsiteX26" fmla="*/ 428987 w 580187"/>
                <a:gd name="connsiteY26" fmla="*/ 809550 h 1179450"/>
                <a:gd name="connsiteX27" fmla="*/ 476237 w 580187"/>
                <a:gd name="connsiteY27" fmla="*/ 727650 h 1179450"/>
                <a:gd name="connsiteX28" fmla="*/ 430337 w 580187"/>
                <a:gd name="connsiteY28" fmla="*/ 465750 h 1179450"/>
                <a:gd name="connsiteX29" fmla="*/ 385787 w 580187"/>
                <a:gd name="connsiteY29" fmla="*/ 454050 h 1179450"/>
                <a:gd name="connsiteX30" fmla="*/ 284537 w 580187"/>
                <a:gd name="connsiteY30" fmla="*/ 535950 h 1179450"/>
                <a:gd name="connsiteX31" fmla="*/ 247187 w 580187"/>
                <a:gd name="connsiteY31" fmla="*/ 548100 h 1179450"/>
                <a:gd name="connsiteX32" fmla="*/ 249887 w 580187"/>
                <a:gd name="connsiteY32" fmla="*/ 508950 h 1179450"/>
                <a:gd name="connsiteX33" fmla="*/ 323237 w 580187"/>
                <a:gd name="connsiteY33" fmla="*/ 335250 h 1179450"/>
                <a:gd name="connsiteX34" fmla="*/ 353387 w 580187"/>
                <a:gd name="connsiteY34" fmla="*/ 215550 h 1179450"/>
                <a:gd name="connsiteX35" fmla="*/ 303887 w 580187"/>
                <a:gd name="connsiteY35" fmla="*/ 107100 h 1179450"/>
                <a:gd name="connsiteX36" fmla="*/ 297137 w 580187"/>
                <a:gd name="connsiteY36" fmla="*/ 15300 h 1179450"/>
                <a:gd name="connsiteX37" fmla="*/ 318737 w 580187"/>
                <a:gd name="connsiteY37" fmla="*/ 0 h 1179450"/>
                <a:gd name="connsiteX38" fmla="*/ 422237 w 580187"/>
                <a:gd name="connsiteY38" fmla="*/ 180900 h 1179450"/>
                <a:gd name="connsiteX39" fmla="*/ 442487 w 580187"/>
                <a:gd name="connsiteY39" fmla="*/ 299250 h 1179450"/>
                <a:gd name="connsiteX40" fmla="*/ 476687 w 580187"/>
                <a:gd name="connsiteY40" fmla="*/ 469800 h 1179450"/>
                <a:gd name="connsiteX41" fmla="*/ 552737 w 580187"/>
                <a:gd name="connsiteY41" fmla="*/ 771300 h 1179450"/>
                <a:gd name="connsiteX42" fmla="*/ 580187 w 580187"/>
                <a:gd name="connsiteY42" fmla="*/ 918900 h 1179450"/>
                <a:gd name="connsiteX43" fmla="*/ 510887 w 580187"/>
                <a:gd name="connsiteY43" fmla="*/ 941400 h 1179450"/>
                <a:gd name="connsiteX44" fmla="*/ 435287 w 580187"/>
                <a:gd name="connsiteY44" fmla="*/ 967500 h 1179450"/>
                <a:gd name="connsiteX45" fmla="*/ 401987 w 580187"/>
                <a:gd name="connsiteY45" fmla="*/ 978300 h 11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187" h="1179450">
                  <a:moveTo>
                    <a:pt x="401987" y="978300"/>
                  </a:moveTo>
                  <a:cubicBezTo>
                    <a:pt x="393437" y="980550"/>
                    <a:pt x="384887" y="982800"/>
                    <a:pt x="376337" y="985050"/>
                  </a:cubicBezTo>
                  <a:lnTo>
                    <a:pt x="317387" y="1002150"/>
                  </a:lnTo>
                  <a:cubicBezTo>
                    <a:pt x="300737" y="1007100"/>
                    <a:pt x="274187" y="1017000"/>
                    <a:pt x="258437" y="1023750"/>
                  </a:cubicBezTo>
                  <a:cubicBezTo>
                    <a:pt x="248537" y="1027800"/>
                    <a:pt x="238637" y="1030950"/>
                    <a:pt x="227387" y="1033200"/>
                  </a:cubicBezTo>
                  <a:cubicBezTo>
                    <a:pt x="214787" y="1035900"/>
                    <a:pt x="204887" y="1042650"/>
                    <a:pt x="200837" y="1056150"/>
                  </a:cubicBezTo>
                  <a:cubicBezTo>
                    <a:pt x="201737" y="1064250"/>
                    <a:pt x="211637" y="1127700"/>
                    <a:pt x="211637" y="1131300"/>
                  </a:cubicBezTo>
                  <a:cubicBezTo>
                    <a:pt x="191387" y="1140750"/>
                    <a:pt x="23087" y="1179450"/>
                    <a:pt x="9137" y="1179450"/>
                  </a:cubicBezTo>
                  <a:cubicBezTo>
                    <a:pt x="9137" y="1160100"/>
                    <a:pt x="9587" y="1131750"/>
                    <a:pt x="9137" y="1120050"/>
                  </a:cubicBezTo>
                  <a:cubicBezTo>
                    <a:pt x="7787" y="1085850"/>
                    <a:pt x="7787" y="1051650"/>
                    <a:pt x="6437" y="1017450"/>
                  </a:cubicBezTo>
                  <a:cubicBezTo>
                    <a:pt x="4187" y="964800"/>
                    <a:pt x="-2563" y="911700"/>
                    <a:pt x="1037" y="859050"/>
                  </a:cubicBezTo>
                  <a:cubicBezTo>
                    <a:pt x="2837" y="849150"/>
                    <a:pt x="10037" y="843750"/>
                    <a:pt x="18137" y="840150"/>
                  </a:cubicBezTo>
                  <a:cubicBezTo>
                    <a:pt x="42887" y="828450"/>
                    <a:pt x="68087" y="817200"/>
                    <a:pt x="94187" y="810000"/>
                  </a:cubicBezTo>
                  <a:cubicBezTo>
                    <a:pt x="112637" y="805050"/>
                    <a:pt x="152687" y="793350"/>
                    <a:pt x="165287" y="814050"/>
                  </a:cubicBezTo>
                  <a:cubicBezTo>
                    <a:pt x="173387" y="827550"/>
                    <a:pt x="166637" y="840150"/>
                    <a:pt x="159437" y="851850"/>
                  </a:cubicBezTo>
                  <a:cubicBezTo>
                    <a:pt x="143237" y="878850"/>
                    <a:pt x="121637" y="902250"/>
                    <a:pt x="103637" y="927900"/>
                  </a:cubicBezTo>
                  <a:cubicBezTo>
                    <a:pt x="96887" y="937350"/>
                    <a:pt x="86987" y="947700"/>
                    <a:pt x="93737" y="960300"/>
                  </a:cubicBezTo>
                  <a:cubicBezTo>
                    <a:pt x="102737" y="976500"/>
                    <a:pt x="130187" y="974700"/>
                    <a:pt x="145937" y="974250"/>
                  </a:cubicBezTo>
                  <a:cubicBezTo>
                    <a:pt x="163037" y="974250"/>
                    <a:pt x="181487" y="971550"/>
                    <a:pt x="196337" y="963000"/>
                  </a:cubicBezTo>
                  <a:cubicBezTo>
                    <a:pt x="229637" y="944550"/>
                    <a:pt x="230537" y="904950"/>
                    <a:pt x="227837" y="871650"/>
                  </a:cubicBezTo>
                  <a:cubicBezTo>
                    <a:pt x="223787" y="821250"/>
                    <a:pt x="211637" y="771300"/>
                    <a:pt x="207587" y="720900"/>
                  </a:cubicBezTo>
                  <a:cubicBezTo>
                    <a:pt x="203987" y="679050"/>
                    <a:pt x="211187" y="673200"/>
                    <a:pt x="250337" y="686700"/>
                  </a:cubicBezTo>
                  <a:cubicBezTo>
                    <a:pt x="270137" y="693450"/>
                    <a:pt x="291287" y="696150"/>
                    <a:pt x="311087" y="702450"/>
                  </a:cubicBezTo>
                  <a:cubicBezTo>
                    <a:pt x="344837" y="713700"/>
                    <a:pt x="350687" y="729450"/>
                    <a:pt x="333137" y="759600"/>
                  </a:cubicBezTo>
                  <a:cubicBezTo>
                    <a:pt x="323237" y="776250"/>
                    <a:pt x="309737" y="790650"/>
                    <a:pt x="300287" y="807750"/>
                  </a:cubicBezTo>
                  <a:cubicBezTo>
                    <a:pt x="289037" y="828000"/>
                    <a:pt x="293987" y="837900"/>
                    <a:pt x="316937" y="837900"/>
                  </a:cubicBezTo>
                  <a:cubicBezTo>
                    <a:pt x="356537" y="837900"/>
                    <a:pt x="394337" y="828900"/>
                    <a:pt x="428987" y="809550"/>
                  </a:cubicBezTo>
                  <a:cubicBezTo>
                    <a:pt x="460937" y="792000"/>
                    <a:pt x="474887" y="762750"/>
                    <a:pt x="476237" y="727650"/>
                  </a:cubicBezTo>
                  <a:cubicBezTo>
                    <a:pt x="480737" y="637200"/>
                    <a:pt x="459137" y="550800"/>
                    <a:pt x="430337" y="465750"/>
                  </a:cubicBezTo>
                  <a:cubicBezTo>
                    <a:pt x="421337" y="439650"/>
                    <a:pt x="407837" y="436950"/>
                    <a:pt x="385787" y="454050"/>
                  </a:cubicBezTo>
                  <a:cubicBezTo>
                    <a:pt x="351587" y="480600"/>
                    <a:pt x="319637" y="510300"/>
                    <a:pt x="284537" y="535950"/>
                  </a:cubicBezTo>
                  <a:cubicBezTo>
                    <a:pt x="273287" y="544050"/>
                    <a:pt x="260687" y="558450"/>
                    <a:pt x="247187" y="548100"/>
                  </a:cubicBezTo>
                  <a:cubicBezTo>
                    <a:pt x="233237" y="537300"/>
                    <a:pt x="244487" y="521550"/>
                    <a:pt x="249887" y="508950"/>
                  </a:cubicBezTo>
                  <a:cubicBezTo>
                    <a:pt x="274637" y="450900"/>
                    <a:pt x="300737" y="393750"/>
                    <a:pt x="323237" y="335250"/>
                  </a:cubicBezTo>
                  <a:cubicBezTo>
                    <a:pt x="338087" y="296550"/>
                    <a:pt x="349787" y="256950"/>
                    <a:pt x="353387" y="215550"/>
                  </a:cubicBezTo>
                  <a:cubicBezTo>
                    <a:pt x="356987" y="171000"/>
                    <a:pt x="344387" y="131400"/>
                    <a:pt x="303887" y="107100"/>
                  </a:cubicBezTo>
                  <a:cubicBezTo>
                    <a:pt x="248087" y="73800"/>
                    <a:pt x="261137" y="47700"/>
                    <a:pt x="297137" y="15300"/>
                  </a:cubicBezTo>
                  <a:cubicBezTo>
                    <a:pt x="303887" y="9450"/>
                    <a:pt x="309287" y="2250"/>
                    <a:pt x="318737" y="0"/>
                  </a:cubicBezTo>
                  <a:cubicBezTo>
                    <a:pt x="355637" y="67950"/>
                    <a:pt x="414137" y="151650"/>
                    <a:pt x="422237" y="180900"/>
                  </a:cubicBezTo>
                  <a:cubicBezTo>
                    <a:pt x="433037" y="219600"/>
                    <a:pt x="437087" y="259200"/>
                    <a:pt x="442487" y="299250"/>
                  </a:cubicBezTo>
                  <a:cubicBezTo>
                    <a:pt x="453737" y="355950"/>
                    <a:pt x="465437" y="412650"/>
                    <a:pt x="476687" y="469800"/>
                  </a:cubicBezTo>
                  <a:cubicBezTo>
                    <a:pt x="501887" y="570600"/>
                    <a:pt x="527537" y="670950"/>
                    <a:pt x="552737" y="771300"/>
                  </a:cubicBezTo>
                  <a:cubicBezTo>
                    <a:pt x="562187" y="803250"/>
                    <a:pt x="567137" y="857700"/>
                    <a:pt x="580187" y="918900"/>
                  </a:cubicBezTo>
                  <a:cubicBezTo>
                    <a:pt x="542837" y="928350"/>
                    <a:pt x="532487" y="936450"/>
                    <a:pt x="510887" y="941400"/>
                  </a:cubicBezTo>
                  <a:cubicBezTo>
                    <a:pt x="482987" y="947700"/>
                    <a:pt x="463637" y="962550"/>
                    <a:pt x="435287" y="967500"/>
                  </a:cubicBezTo>
                  <a:cubicBezTo>
                    <a:pt x="434387" y="967500"/>
                    <a:pt x="415037" y="975150"/>
                    <a:pt x="401987" y="978300"/>
                  </a:cubicBezTo>
                  <a:close/>
                </a:path>
              </a:pathLst>
            </a:custGeom>
            <a:solidFill>
              <a:srgbClr val="E5E5E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Freeform: Shape 135">
              <a:extLst>
                <a:ext uri="{FF2B5EF4-FFF2-40B4-BE49-F238E27FC236}">
                  <a16:creationId xmlns:a16="http://schemas.microsoft.com/office/drawing/2014/main" xmlns="" id="{DAFB53AF-EB1D-471F-AEBC-64019E7A0453}"/>
                </a:ext>
              </a:extLst>
            </p:cNvPr>
            <p:cNvSpPr/>
            <p:nvPr/>
          </p:nvSpPr>
          <p:spPr>
            <a:xfrm>
              <a:off x="2442072" y="4615890"/>
              <a:ext cx="1342462" cy="946071"/>
            </a:xfrm>
            <a:custGeom>
              <a:avLst/>
              <a:gdLst>
                <a:gd name="connsiteX0" fmla="*/ 0 w 1061260"/>
                <a:gd name="connsiteY0" fmla="*/ 0 h 747900"/>
                <a:gd name="connsiteX1" fmla="*/ 544050 w 1061260"/>
                <a:gd name="connsiteY1" fmla="*/ 277200 h 747900"/>
                <a:gd name="connsiteX2" fmla="*/ 548550 w 1061260"/>
                <a:gd name="connsiteY2" fmla="*/ 278100 h 747900"/>
                <a:gd name="connsiteX3" fmla="*/ 731700 w 1061260"/>
                <a:gd name="connsiteY3" fmla="*/ 239850 h 747900"/>
                <a:gd name="connsiteX4" fmla="*/ 760500 w 1061260"/>
                <a:gd name="connsiteY4" fmla="*/ 239850 h 747900"/>
                <a:gd name="connsiteX5" fmla="*/ 747900 w 1061260"/>
                <a:gd name="connsiteY5" fmla="*/ 265950 h 747900"/>
                <a:gd name="connsiteX6" fmla="*/ 676800 w 1061260"/>
                <a:gd name="connsiteY6" fmla="*/ 324900 h 747900"/>
                <a:gd name="connsiteX7" fmla="*/ 652950 w 1061260"/>
                <a:gd name="connsiteY7" fmla="*/ 359550 h 747900"/>
                <a:gd name="connsiteX8" fmla="*/ 695250 w 1061260"/>
                <a:gd name="connsiteY8" fmla="*/ 370350 h 747900"/>
                <a:gd name="connsiteX9" fmla="*/ 823050 w 1061260"/>
                <a:gd name="connsiteY9" fmla="*/ 361800 h 747900"/>
                <a:gd name="connsiteX10" fmla="*/ 948600 w 1061260"/>
                <a:gd name="connsiteY10" fmla="*/ 400050 h 747900"/>
                <a:gd name="connsiteX11" fmla="*/ 972000 w 1061260"/>
                <a:gd name="connsiteY11" fmla="*/ 433350 h 747900"/>
                <a:gd name="connsiteX12" fmla="*/ 933750 w 1061260"/>
                <a:gd name="connsiteY12" fmla="*/ 433350 h 747900"/>
                <a:gd name="connsiteX13" fmla="*/ 779850 w 1061260"/>
                <a:gd name="connsiteY13" fmla="*/ 406350 h 747900"/>
                <a:gd name="connsiteX14" fmla="*/ 718200 w 1061260"/>
                <a:gd name="connsiteY14" fmla="*/ 426150 h 747900"/>
                <a:gd name="connsiteX15" fmla="*/ 793800 w 1061260"/>
                <a:gd name="connsiteY15" fmla="*/ 427500 h 747900"/>
                <a:gd name="connsiteX16" fmla="*/ 881100 w 1061260"/>
                <a:gd name="connsiteY16" fmla="*/ 429300 h 747900"/>
                <a:gd name="connsiteX17" fmla="*/ 905850 w 1061260"/>
                <a:gd name="connsiteY17" fmla="*/ 444150 h 747900"/>
                <a:gd name="connsiteX18" fmla="*/ 882000 w 1061260"/>
                <a:gd name="connsiteY18" fmla="*/ 459450 h 747900"/>
                <a:gd name="connsiteX19" fmla="*/ 760950 w 1061260"/>
                <a:gd name="connsiteY19" fmla="*/ 475200 h 747900"/>
                <a:gd name="connsiteX20" fmla="*/ 954000 w 1061260"/>
                <a:gd name="connsiteY20" fmla="*/ 556650 h 747900"/>
                <a:gd name="connsiteX21" fmla="*/ 1057050 w 1061260"/>
                <a:gd name="connsiteY21" fmla="*/ 663750 h 747900"/>
                <a:gd name="connsiteX22" fmla="*/ 1057950 w 1061260"/>
                <a:gd name="connsiteY22" fmla="*/ 691650 h 747900"/>
                <a:gd name="connsiteX23" fmla="*/ 1053900 w 1061260"/>
                <a:gd name="connsiteY23" fmla="*/ 747900 h 747900"/>
                <a:gd name="connsiteX24" fmla="*/ 992250 w 1061260"/>
                <a:gd name="connsiteY24" fmla="*/ 630450 h 747900"/>
                <a:gd name="connsiteX25" fmla="*/ 830250 w 1061260"/>
                <a:gd name="connsiteY25" fmla="*/ 516150 h 747900"/>
                <a:gd name="connsiteX26" fmla="*/ 744750 w 1061260"/>
                <a:gd name="connsiteY26" fmla="*/ 502200 h 747900"/>
                <a:gd name="connsiteX27" fmla="*/ 711450 w 1061260"/>
                <a:gd name="connsiteY27" fmla="*/ 536850 h 747900"/>
                <a:gd name="connsiteX28" fmla="*/ 682650 w 1061260"/>
                <a:gd name="connsiteY28" fmla="*/ 559800 h 747900"/>
                <a:gd name="connsiteX29" fmla="*/ 565200 w 1061260"/>
                <a:gd name="connsiteY29" fmla="*/ 587700 h 747900"/>
                <a:gd name="connsiteX30" fmla="*/ 522900 w 1061260"/>
                <a:gd name="connsiteY30" fmla="*/ 596250 h 747900"/>
                <a:gd name="connsiteX31" fmla="*/ 439650 w 1061260"/>
                <a:gd name="connsiteY31" fmla="*/ 402750 h 747900"/>
                <a:gd name="connsiteX32" fmla="*/ 426600 w 1061260"/>
                <a:gd name="connsiteY32" fmla="*/ 405000 h 747900"/>
                <a:gd name="connsiteX33" fmla="*/ 417600 w 1061260"/>
                <a:gd name="connsiteY33" fmla="*/ 420750 h 747900"/>
                <a:gd name="connsiteX34" fmla="*/ 415350 w 1061260"/>
                <a:gd name="connsiteY34" fmla="*/ 502650 h 747900"/>
                <a:gd name="connsiteX35" fmla="*/ 435600 w 1061260"/>
                <a:gd name="connsiteY35" fmla="*/ 628200 h 747900"/>
                <a:gd name="connsiteX36" fmla="*/ 166500 w 1061260"/>
                <a:gd name="connsiteY36" fmla="*/ 734850 h 747900"/>
                <a:gd name="connsiteX37" fmla="*/ 104400 w 1061260"/>
                <a:gd name="connsiteY37" fmla="*/ 468900 h 747900"/>
                <a:gd name="connsiteX38" fmla="*/ 0 w 1061260"/>
                <a:gd name="connsiteY38" fmla="*/ 0 h 7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1260" h="747900">
                  <a:moveTo>
                    <a:pt x="0" y="0"/>
                  </a:moveTo>
                  <a:cubicBezTo>
                    <a:pt x="16200" y="11700"/>
                    <a:pt x="542700" y="278550"/>
                    <a:pt x="544050" y="277200"/>
                  </a:cubicBezTo>
                  <a:cubicBezTo>
                    <a:pt x="545850" y="276750"/>
                    <a:pt x="547200" y="276750"/>
                    <a:pt x="548550" y="278100"/>
                  </a:cubicBezTo>
                  <a:cubicBezTo>
                    <a:pt x="570600" y="278550"/>
                    <a:pt x="692550" y="253800"/>
                    <a:pt x="731700" y="239850"/>
                  </a:cubicBezTo>
                  <a:cubicBezTo>
                    <a:pt x="741150" y="236700"/>
                    <a:pt x="753750" y="228600"/>
                    <a:pt x="760500" y="239850"/>
                  </a:cubicBezTo>
                  <a:cubicBezTo>
                    <a:pt x="766800" y="250650"/>
                    <a:pt x="754650" y="258750"/>
                    <a:pt x="747900" y="265950"/>
                  </a:cubicBezTo>
                  <a:cubicBezTo>
                    <a:pt x="726300" y="288000"/>
                    <a:pt x="699750" y="303750"/>
                    <a:pt x="676800" y="324900"/>
                  </a:cubicBezTo>
                  <a:cubicBezTo>
                    <a:pt x="666450" y="334350"/>
                    <a:pt x="647100" y="343800"/>
                    <a:pt x="652950" y="359550"/>
                  </a:cubicBezTo>
                  <a:cubicBezTo>
                    <a:pt x="659250" y="377550"/>
                    <a:pt x="680400" y="371700"/>
                    <a:pt x="695250" y="370350"/>
                  </a:cubicBezTo>
                  <a:cubicBezTo>
                    <a:pt x="737550" y="366750"/>
                    <a:pt x="779850" y="359550"/>
                    <a:pt x="823050" y="361800"/>
                  </a:cubicBezTo>
                  <a:cubicBezTo>
                    <a:pt x="868500" y="364050"/>
                    <a:pt x="910350" y="376200"/>
                    <a:pt x="948600" y="400050"/>
                  </a:cubicBezTo>
                  <a:cubicBezTo>
                    <a:pt x="960750" y="407700"/>
                    <a:pt x="979650" y="418050"/>
                    <a:pt x="972000" y="433350"/>
                  </a:cubicBezTo>
                  <a:cubicBezTo>
                    <a:pt x="964350" y="449100"/>
                    <a:pt x="946350" y="437400"/>
                    <a:pt x="933750" y="433350"/>
                  </a:cubicBezTo>
                  <a:cubicBezTo>
                    <a:pt x="883800" y="416700"/>
                    <a:pt x="832950" y="403200"/>
                    <a:pt x="779850" y="406350"/>
                  </a:cubicBezTo>
                  <a:cubicBezTo>
                    <a:pt x="757800" y="407700"/>
                    <a:pt x="737100" y="411300"/>
                    <a:pt x="718200" y="426150"/>
                  </a:cubicBezTo>
                  <a:cubicBezTo>
                    <a:pt x="743400" y="430200"/>
                    <a:pt x="768600" y="431100"/>
                    <a:pt x="793800" y="427500"/>
                  </a:cubicBezTo>
                  <a:cubicBezTo>
                    <a:pt x="823050" y="423450"/>
                    <a:pt x="852300" y="423450"/>
                    <a:pt x="881100" y="429300"/>
                  </a:cubicBezTo>
                  <a:cubicBezTo>
                    <a:pt x="891000" y="431100"/>
                    <a:pt x="905400" y="431550"/>
                    <a:pt x="905850" y="444150"/>
                  </a:cubicBezTo>
                  <a:cubicBezTo>
                    <a:pt x="906300" y="457650"/>
                    <a:pt x="891900" y="457650"/>
                    <a:pt x="882000" y="459450"/>
                  </a:cubicBezTo>
                  <a:cubicBezTo>
                    <a:pt x="843300" y="467100"/>
                    <a:pt x="803700" y="468450"/>
                    <a:pt x="760950" y="475200"/>
                  </a:cubicBezTo>
                  <a:cubicBezTo>
                    <a:pt x="830700" y="495900"/>
                    <a:pt x="893700" y="522900"/>
                    <a:pt x="954000" y="556650"/>
                  </a:cubicBezTo>
                  <a:cubicBezTo>
                    <a:pt x="997650" y="580950"/>
                    <a:pt x="1042200" y="612900"/>
                    <a:pt x="1057050" y="663750"/>
                  </a:cubicBezTo>
                  <a:cubicBezTo>
                    <a:pt x="1057950" y="673200"/>
                    <a:pt x="1063350" y="682200"/>
                    <a:pt x="1057950" y="691650"/>
                  </a:cubicBezTo>
                  <a:cubicBezTo>
                    <a:pt x="1053900" y="709650"/>
                    <a:pt x="1070100" y="729000"/>
                    <a:pt x="1053900" y="747900"/>
                  </a:cubicBezTo>
                  <a:cubicBezTo>
                    <a:pt x="1034100" y="707400"/>
                    <a:pt x="1014750" y="668250"/>
                    <a:pt x="992250" y="630450"/>
                  </a:cubicBezTo>
                  <a:cubicBezTo>
                    <a:pt x="954900" y="567900"/>
                    <a:pt x="898200" y="534600"/>
                    <a:pt x="830250" y="516150"/>
                  </a:cubicBezTo>
                  <a:cubicBezTo>
                    <a:pt x="802350" y="508500"/>
                    <a:pt x="774450" y="500400"/>
                    <a:pt x="744750" y="502200"/>
                  </a:cubicBezTo>
                  <a:cubicBezTo>
                    <a:pt x="716400" y="504000"/>
                    <a:pt x="711900" y="508950"/>
                    <a:pt x="711450" y="536850"/>
                  </a:cubicBezTo>
                  <a:cubicBezTo>
                    <a:pt x="711000" y="555300"/>
                    <a:pt x="694800" y="557100"/>
                    <a:pt x="682650" y="559800"/>
                  </a:cubicBezTo>
                  <a:cubicBezTo>
                    <a:pt x="643500" y="568800"/>
                    <a:pt x="604350" y="576900"/>
                    <a:pt x="565200" y="587700"/>
                  </a:cubicBezTo>
                  <a:cubicBezTo>
                    <a:pt x="551250" y="591300"/>
                    <a:pt x="537750" y="598950"/>
                    <a:pt x="522900" y="596250"/>
                  </a:cubicBezTo>
                  <a:cubicBezTo>
                    <a:pt x="517950" y="585000"/>
                    <a:pt x="468450" y="454050"/>
                    <a:pt x="439650" y="402750"/>
                  </a:cubicBezTo>
                  <a:cubicBezTo>
                    <a:pt x="433800" y="395550"/>
                    <a:pt x="429300" y="394650"/>
                    <a:pt x="426600" y="405000"/>
                  </a:cubicBezTo>
                  <a:cubicBezTo>
                    <a:pt x="425250" y="411300"/>
                    <a:pt x="421650" y="416250"/>
                    <a:pt x="417600" y="420750"/>
                  </a:cubicBezTo>
                  <a:cubicBezTo>
                    <a:pt x="407700" y="447750"/>
                    <a:pt x="411750" y="475200"/>
                    <a:pt x="415350" y="502650"/>
                  </a:cubicBezTo>
                  <a:cubicBezTo>
                    <a:pt x="418500" y="516600"/>
                    <a:pt x="439200" y="622800"/>
                    <a:pt x="435600" y="628200"/>
                  </a:cubicBezTo>
                  <a:cubicBezTo>
                    <a:pt x="414000" y="644850"/>
                    <a:pt x="184950" y="728100"/>
                    <a:pt x="166500" y="734850"/>
                  </a:cubicBezTo>
                  <a:cubicBezTo>
                    <a:pt x="160200" y="705600"/>
                    <a:pt x="120600" y="541350"/>
                    <a:pt x="104400" y="468900"/>
                  </a:cubicBezTo>
                  <a:cubicBezTo>
                    <a:pt x="67500" y="314550"/>
                    <a:pt x="40500" y="153900"/>
                    <a:pt x="0" y="0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55" name="Graphic 2">
              <a:extLst>
                <a:ext uri="{FF2B5EF4-FFF2-40B4-BE49-F238E27FC236}">
                  <a16:creationId xmlns:a16="http://schemas.microsoft.com/office/drawing/2014/main" xmlns="" id="{266A589A-1CC8-4BED-B1D5-3910126FE68B}"/>
                </a:ext>
              </a:extLst>
            </p:cNvPr>
            <p:cNvGrpSpPr/>
            <p:nvPr/>
          </p:nvGrpSpPr>
          <p:grpSpPr>
            <a:xfrm>
              <a:off x="810242" y="2118035"/>
              <a:ext cx="2579113" cy="3290531"/>
              <a:chOff x="554148" y="170374"/>
              <a:chExt cx="2038873" cy="2601273"/>
            </a:xfrm>
            <a:solidFill>
              <a:srgbClr val="BE7E56"/>
            </a:solidFill>
          </p:grpSpPr>
          <p:sp>
            <p:nvSpPr>
              <p:cNvPr id="70" name="Freeform: Shape 151">
                <a:extLst>
                  <a:ext uri="{FF2B5EF4-FFF2-40B4-BE49-F238E27FC236}">
                    <a16:creationId xmlns:a16="http://schemas.microsoft.com/office/drawing/2014/main" xmlns="" id="{3564963E-CE91-48E1-81F7-E5C24BC55E1B}"/>
                  </a:ext>
                </a:extLst>
              </p:cNvPr>
              <p:cNvSpPr/>
              <p:nvPr/>
            </p:nvSpPr>
            <p:spPr>
              <a:xfrm>
                <a:off x="554148" y="170374"/>
                <a:ext cx="2038873" cy="2601273"/>
              </a:xfrm>
              <a:custGeom>
                <a:avLst/>
                <a:gdLst>
                  <a:gd name="connsiteX0" fmla="*/ 2037914 w 2038873"/>
                  <a:gd name="connsiteY0" fmla="*/ 2055187 h 2601273"/>
                  <a:gd name="connsiteX1" fmla="*/ 1980765 w 2038873"/>
                  <a:gd name="connsiteY1" fmla="*/ 2055637 h 2601273"/>
                  <a:gd name="connsiteX2" fmla="*/ 1883114 w 2038873"/>
                  <a:gd name="connsiteY2" fmla="*/ 2121787 h 2601273"/>
                  <a:gd name="connsiteX3" fmla="*/ 1848465 w 2038873"/>
                  <a:gd name="connsiteY3" fmla="*/ 2125837 h 2601273"/>
                  <a:gd name="connsiteX4" fmla="*/ 1825965 w 2038873"/>
                  <a:gd name="connsiteY4" fmla="*/ 2101537 h 2601273"/>
                  <a:gd name="connsiteX5" fmla="*/ 1842614 w 2038873"/>
                  <a:gd name="connsiteY5" fmla="*/ 2077237 h 2601273"/>
                  <a:gd name="connsiteX6" fmla="*/ 1871414 w 2038873"/>
                  <a:gd name="connsiteY6" fmla="*/ 2066887 h 2601273"/>
                  <a:gd name="connsiteX7" fmla="*/ 1942515 w 2038873"/>
                  <a:gd name="connsiteY7" fmla="*/ 2013337 h 2601273"/>
                  <a:gd name="connsiteX8" fmla="*/ 1964114 w 2038873"/>
                  <a:gd name="connsiteY8" fmla="*/ 1931437 h 2601273"/>
                  <a:gd name="connsiteX9" fmla="*/ 1937565 w 2038873"/>
                  <a:gd name="connsiteY9" fmla="*/ 1947187 h 2601273"/>
                  <a:gd name="connsiteX10" fmla="*/ 1690965 w 2038873"/>
                  <a:gd name="connsiteY10" fmla="*/ 1797787 h 2601273"/>
                  <a:gd name="connsiteX11" fmla="*/ 1718864 w 2038873"/>
                  <a:gd name="connsiteY11" fmla="*/ 1669087 h 2601273"/>
                  <a:gd name="connsiteX12" fmla="*/ 1802114 w 2038873"/>
                  <a:gd name="connsiteY12" fmla="*/ 1569637 h 2601273"/>
                  <a:gd name="connsiteX13" fmla="*/ 1763864 w 2038873"/>
                  <a:gd name="connsiteY13" fmla="*/ 1367587 h 2601273"/>
                  <a:gd name="connsiteX14" fmla="*/ 1674315 w 2038873"/>
                  <a:gd name="connsiteY14" fmla="*/ 1292437 h 2601273"/>
                  <a:gd name="connsiteX15" fmla="*/ 1640565 w 2038873"/>
                  <a:gd name="connsiteY15" fmla="*/ 1246987 h 2601273"/>
                  <a:gd name="connsiteX16" fmla="*/ 1681965 w 2038873"/>
                  <a:gd name="connsiteY16" fmla="*/ 1212787 h 2601273"/>
                  <a:gd name="connsiteX17" fmla="*/ 1726065 w 2038873"/>
                  <a:gd name="connsiteY17" fmla="*/ 1141687 h 2601273"/>
                  <a:gd name="connsiteX18" fmla="*/ 1702664 w 2038873"/>
                  <a:gd name="connsiteY18" fmla="*/ 1018837 h 2601273"/>
                  <a:gd name="connsiteX19" fmla="*/ 1625715 w 2038873"/>
                  <a:gd name="connsiteY19" fmla="*/ 914887 h 2601273"/>
                  <a:gd name="connsiteX20" fmla="*/ 1587465 w 2038873"/>
                  <a:gd name="connsiteY20" fmla="*/ 794737 h 2601273"/>
                  <a:gd name="connsiteX21" fmla="*/ 1526265 w 2038873"/>
                  <a:gd name="connsiteY21" fmla="*/ 635887 h 2601273"/>
                  <a:gd name="connsiteX22" fmla="*/ 1431765 w 2038873"/>
                  <a:gd name="connsiteY22" fmla="*/ 488737 h 2601273"/>
                  <a:gd name="connsiteX23" fmla="*/ 1308015 w 2038873"/>
                  <a:gd name="connsiteY23" fmla="*/ 363187 h 2601273"/>
                  <a:gd name="connsiteX24" fmla="*/ 1096965 w 2038873"/>
                  <a:gd name="connsiteY24" fmla="*/ 86437 h 2601273"/>
                  <a:gd name="connsiteX25" fmla="*/ 778364 w 2038873"/>
                  <a:gd name="connsiteY25" fmla="*/ 1387 h 2601273"/>
                  <a:gd name="connsiteX26" fmla="*/ 789614 w 2038873"/>
                  <a:gd name="connsiteY26" fmla="*/ 1837 h 2601273"/>
                  <a:gd name="connsiteX27" fmla="*/ 678914 w 2038873"/>
                  <a:gd name="connsiteY27" fmla="*/ 25687 h 2601273"/>
                  <a:gd name="connsiteX28" fmla="*/ 566864 w 2038873"/>
                  <a:gd name="connsiteY28" fmla="*/ 30187 h 2601273"/>
                  <a:gd name="connsiteX29" fmla="*/ 497114 w 2038873"/>
                  <a:gd name="connsiteY29" fmla="*/ 87787 h 2601273"/>
                  <a:gd name="connsiteX30" fmla="*/ 417464 w 2038873"/>
                  <a:gd name="connsiteY30" fmla="*/ 194887 h 2601273"/>
                  <a:gd name="connsiteX31" fmla="*/ 331514 w 2038873"/>
                  <a:gd name="connsiteY31" fmla="*/ 328087 h 2601273"/>
                  <a:gd name="connsiteX32" fmla="*/ 214964 w 2038873"/>
                  <a:gd name="connsiteY32" fmla="*/ 622387 h 2601273"/>
                  <a:gd name="connsiteX33" fmla="*/ 234764 w 2038873"/>
                  <a:gd name="connsiteY33" fmla="*/ 942337 h 2601273"/>
                  <a:gd name="connsiteX34" fmla="*/ 250964 w 2038873"/>
                  <a:gd name="connsiteY34" fmla="*/ 1066537 h 2601273"/>
                  <a:gd name="connsiteX35" fmla="*/ 192464 w 2038873"/>
                  <a:gd name="connsiteY35" fmla="*/ 1266337 h 2601273"/>
                  <a:gd name="connsiteX36" fmla="*/ 189764 w 2038873"/>
                  <a:gd name="connsiteY36" fmla="*/ 1498987 h 2601273"/>
                  <a:gd name="connsiteX37" fmla="*/ 143864 w 2038873"/>
                  <a:gd name="connsiteY37" fmla="*/ 1606987 h 2601273"/>
                  <a:gd name="connsiteX38" fmla="*/ 67814 w 2038873"/>
                  <a:gd name="connsiteY38" fmla="*/ 1699237 h 2601273"/>
                  <a:gd name="connsiteX39" fmla="*/ 63314 w 2038873"/>
                  <a:gd name="connsiteY39" fmla="*/ 1933687 h 2601273"/>
                  <a:gd name="connsiteX40" fmla="*/ 14714 w 2038873"/>
                  <a:gd name="connsiteY40" fmla="*/ 2010187 h 2601273"/>
                  <a:gd name="connsiteX41" fmla="*/ 91214 w 2038873"/>
                  <a:gd name="connsiteY41" fmla="*/ 2329687 h 2601273"/>
                  <a:gd name="connsiteX42" fmla="*/ 77714 w 2038873"/>
                  <a:gd name="connsiteY42" fmla="*/ 2377837 h 2601273"/>
                  <a:gd name="connsiteX43" fmla="*/ 46214 w 2038873"/>
                  <a:gd name="connsiteY43" fmla="*/ 2423737 h 2601273"/>
                  <a:gd name="connsiteX44" fmla="*/ 116864 w 2038873"/>
                  <a:gd name="connsiteY44" fmla="*/ 2422387 h 2601273"/>
                  <a:gd name="connsiteX45" fmla="*/ 177164 w 2038873"/>
                  <a:gd name="connsiteY45" fmla="*/ 2358037 h 2601273"/>
                  <a:gd name="connsiteX46" fmla="*/ 183914 w 2038873"/>
                  <a:gd name="connsiteY46" fmla="*/ 2263987 h 2601273"/>
                  <a:gd name="connsiteX47" fmla="*/ 166364 w 2038873"/>
                  <a:gd name="connsiteY47" fmla="*/ 2087137 h 2601273"/>
                  <a:gd name="connsiteX48" fmla="*/ 241964 w 2038873"/>
                  <a:gd name="connsiteY48" fmla="*/ 2082637 h 2601273"/>
                  <a:gd name="connsiteX49" fmla="*/ 286964 w 2038873"/>
                  <a:gd name="connsiteY49" fmla="*/ 2149687 h 2601273"/>
                  <a:gd name="connsiteX50" fmla="*/ 406214 w 2038873"/>
                  <a:gd name="connsiteY50" fmla="*/ 2377387 h 2601273"/>
                  <a:gd name="connsiteX51" fmla="*/ 408014 w 2038873"/>
                  <a:gd name="connsiteY51" fmla="*/ 2499787 h 2601273"/>
                  <a:gd name="connsiteX52" fmla="*/ 378764 w 2038873"/>
                  <a:gd name="connsiteY52" fmla="*/ 2558737 h 2601273"/>
                  <a:gd name="connsiteX53" fmla="*/ 377864 w 2038873"/>
                  <a:gd name="connsiteY53" fmla="*/ 2601037 h 2601273"/>
                  <a:gd name="connsiteX54" fmla="*/ 397664 w 2038873"/>
                  <a:gd name="connsiteY54" fmla="*/ 2597887 h 2601273"/>
                  <a:gd name="connsiteX55" fmla="*/ 522314 w 2038873"/>
                  <a:gd name="connsiteY55" fmla="*/ 2533087 h 2601273"/>
                  <a:gd name="connsiteX56" fmla="*/ 535364 w 2038873"/>
                  <a:gd name="connsiteY56" fmla="*/ 2264887 h 2601273"/>
                  <a:gd name="connsiteX57" fmla="*/ 478664 w 2038873"/>
                  <a:gd name="connsiteY57" fmla="*/ 2108287 h 2601273"/>
                  <a:gd name="connsiteX58" fmla="*/ 516014 w 2038873"/>
                  <a:gd name="connsiteY58" fmla="*/ 2028187 h 2601273"/>
                  <a:gd name="connsiteX59" fmla="*/ 575864 w 2038873"/>
                  <a:gd name="connsiteY59" fmla="*/ 2098837 h 2601273"/>
                  <a:gd name="connsiteX60" fmla="*/ 668564 w 2038873"/>
                  <a:gd name="connsiteY60" fmla="*/ 2166337 h 2601273"/>
                  <a:gd name="connsiteX61" fmla="*/ 720764 w 2038873"/>
                  <a:gd name="connsiteY61" fmla="*/ 2190187 h 2601273"/>
                  <a:gd name="connsiteX62" fmla="*/ 727064 w 2038873"/>
                  <a:gd name="connsiteY62" fmla="*/ 2173087 h 2601273"/>
                  <a:gd name="connsiteX63" fmla="*/ 652814 w 2038873"/>
                  <a:gd name="connsiteY63" fmla="*/ 2060137 h 2601273"/>
                  <a:gd name="connsiteX64" fmla="*/ 615014 w 2038873"/>
                  <a:gd name="connsiteY64" fmla="*/ 1882387 h 2601273"/>
                  <a:gd name="connsiteX65" fmla="*/ 655964 w 2038873"/>
                  <a:gd name="connsiteY65" fmla="*/ 1695187 h 2601273"/>
                  <a:gd name="connsiteX66" fmla="*/ 704564 w 2038873"/>
                  <a:gd name="connsiteY66" fmla="*/ 1610587 h 2601273"/>
                  <a:gd name="connsiteX67" fmla="*/ 731564 w 2038873"/>
                  <a:gd name="connsiteY67" fmla="*/ 1528237 h 2601273"/>
                  <a:gd name="connsiteX68" fmla="*/ 1146465 w 2038873"/>
                  <a:gd name="connsiteY68" fmla="*/ 1707787 h 2601273"/>
                  <a:gd name="connsiteX69" fmla="*/ 1217565 w 2038873"/>
                  <a:gd name="connsiteY69" fmla="*/ 1829737 h 2601273"/>
                  <a:gd name="connsiteX70" fmla="*/ 1298565 w 2038873"/>
                  <a:gd name="connsiteY70" fmla="*/ 1988587 h 2601273"/>
                  <a:gd name="connsiteX71" fmla="*/ 1486664 w 2038873"/>
                  <a:gd name="connsiteY71" fmla="*/ 2448937 h 2601273"/>
                  <a:gd name="connsiteX72" fmla="*/ 1489364 w 2038873"/>
                  <a:gd name="connsiteY72" fmla="*/ 2553787 h 2601273"/>
                  <a:gd name="connsiteX73" fmla="*/ 1581614 w 2038873"/>
                  <a:gd name="connsiteY73" fmla="*/ 2449387 h 2601273"/>
                  <a:gd name="connsiteX74" fmla="*/ 1516815 w 2038873"/>
                  <a:gd name="connsiteY74" fmla="*/ 2154187 h 2601273"/>
                  <a:gd name="connsiteX75" fmla="*/ 1565864 w 2038873"/>
                  <a:gd name="connsiteY75" fmla="*/ 2184337 h 2601273"/>
                  <a:gd name="connsiteX76" fmla="*/ 1863765 w 2038873"/>
                  <a:gd name="connsiteY76" fmla="*/ 2246437 h 2601273"/>
                  <a:gd name="connsiteX77" fmla="*/ 2037914 w 2038873"/>
                  <a:gd name="connsiteY77" fmla="*/ 2055187 h 2601273"/>
                  <a:gd name="connsiteX78" fmla="*/ 209114 w 2038873"/>
                  <a:gd name="connsiteY78" fmla="*/ 823987 h 2601273"/>
                  <a:gd name="connsiteX79" fmla="*/ 209114 w 2038873"/>
                  <a:gd name="connsiteY79" fmla="*/ 823987 h 2601273"/>
                  <a:gd name="connsiteX80" fmla="*/ 209114 w 2038873"/>
                  <a:gd name="connsiteY80" fmla="*/ 823987 h 2601273"/>
                  <a:gd name="connsiteX81" fmla="*/ 209114 w 2038873"/>
                  <a:gd name="connsiteY81" fmla="*/ 823987 h 2601273"/>
                  <a:gd name="connsiteX82" fmla="*/ 209114 w 2038873"/>
                  <a:gd name="connsiteY82" fmla="*/ 823987 h 2601273"/>
                  <a:gd name="connsiteX83" fmla="*/ 209114 w 2038873"/>
                  <a:gd name="connsiteY83" fmla="*/ 823987 h 2601273"/>
                  <a:gd name="connsiteX84" fmla="*/ 846314 w 2038873"/>
                  <a:gd name="connsiteY84" fmla="*/ 1749187 h 2601273"/>
                  <a:gd name="connsiteX85" fmla="*/ 844964 w 2038873"/>
                  <a:gd name="connsiteY85" fmla="*/ 1725337 h 2601273"/>
                  <a:gd name="connsiteX86" fmla="*/ 844514 w 2038873"/>
                  <a:gd name="connsiteY86" fmla="*/ 1724437 h 2601273"/>
                  <a:gd name="connsiteX87" fmla="*/ 846764 w 2038873"/>
                  <a:gd name="connsiteY87" fmla="*/ 1727137 h 2601273"/>
                  <a:gd name="connsiteX88" fmla="*/ 846314 w 2038873"/>
                  <a:gd name="connsiteY88" fmla="*/ 1749187 h 260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038873" h="2601273">
                    <a:moveTo>
                      <a:pt x="2037914" y="2055187"/>
                    </a:moveTo>
                    <a:cubicBezTo>
                      <a:pt x="2032965" y="2008837"/>
                      <a:pt x="1997414" y="2036737"/>
                      <a:pt x="1980765" y="2055637"/>
                    </a:cubicBezTo>
                    <a:cubicBezTo>
                      <a:pt x="1954664" y="2085787"/>
                      <a:pt x="1920914" y="2108737"/>
                      <a:pt x="1883114" y="2121787"/>
                    </a:cubicBezTo>
                    <a:cubicBezTo>
                      <a:pt x="1871864" y="2125387"/>
                      <a:pt x="1859715" y="2128537"/>
                      <a:pt x="1848465" y="2125837"/>
                    </a:cubicBezTo>
                    <a:cubicBezTo>
                      <a:pt x="1836765" y="2123137"/>
                      <a:pt x="1826414" y="2113237"/>
                      <a:pt x="1825965" y="2101537"/>
                    </a:cubicBezTo>
                    <a:cubicBezTo>
                      <a:pt x="1825965" y="2091187"/>
                      <a:pt x="1833614" y="2082187"/>
                      <a:pt x="1842614" y="2077237"/>
                    </a:cubicBezTo>
                    <a:cubicBezTo>
                      <a:pt x="1851614" y="2072287"/>
                      <a:pt x="1861965" y="2070037"/>
                      <a:pt x="1871414" y="2066887"/>
                    </a:cubicBezTo>
                    <a:cubicBezTo>
                      <a:pt x="1900215" y="2057887"/>
                      <a:pt x="1925414" y="2038087"/>
                      <a:pt x="1942515" y="2013337"/>
                    </a:cubicBezTo>
                    <a:cubicBezTo>
                      <a:pt x="1950614" y="2001637"/>
                      <a:pt x="1982565" y="1941787"/>
                      <a:pt x="1964114" y="1931437"/>
                    </a:cubicBezTo>
                    <a:cubicBezTo>
                      <a:pt x="1952864" y="1925137"/>
                      <a:pt x="1944315" y="1939087"/>
                      <a:pt x="1937565" y="1947187"/>
                    </a:cubicBezTo>
                    <a:cubicBezTo>
                      <a:pt x="1836765" y="2064187"/>
                      <a:pt x="1699965" y="1899487"/>
                      <a:pt x="1690965" y="1797787"/>
                    </a:cubicBezTo>
                    <a:cubicBezTo>
                      <a:pt x="1686914" y="1753237"/>
                      <a:pt x="1697265" y="1708237"/>
                      <a:pt x="1718864" y="1669087"/>
                    </a:cubicBezTo>
                    <a:cubicBezTo>
                      <a:pt x="1740015" y="1630837"/>
                      <a:pt x="1785465" y="1607887"/>
                      <a:pt x="1802114" y="1569637"/>
                    </a:cubicBezTo>
                    <a:cubicBezTo>
                      <a:pt x="1830015" y="1503937"/>
                      <a:pt x="1811565" y="1418887"/>
                      <a:pt x="1763864" y="1367587"/>
                    </a:cubicBezTo>
                    <a:cubicBezTo>
                      <a:pt x="1737315" y="1338787"/>
                      <a:pt x="1702664" y="1318987"/>
                      <a:pt x="1674315" y="1292437"/>
                    </a:cubicBezTo>
                    <a:cubicBezTo>
                      <a:pt x="1664414" y="1282987"/>
                      <a:pt x="1639664" y="1262737"/>
                      <a:pt x="1640565" y="1246987"/>
                    </a:cubicBezTo>
                    <a:cubicBezTo>
                      <a:pt x="1641914" y="1228087"/>
                      <a:pt x="1668914" y="1222237"/>
                      <a:pt x="1681965" y="1212787"/>
                    </a:cubicBezTo>
                    <a:cubicBezTo>
                      <a:pt x="1704914" y="1195687"/>
                      <a:pt x="1720664" y="1169587"/>
                      <a:pt x="1726065" y="1141687"/>
                    </a:cubicBezTo>
                    <a:cubicBezTo>
                      <a:pt x="1734614" y="1099837"/>
                      <a:pt x="1722914" y="1056187"/>
                      <a:pt x="1702664" y="1018837"/>
                    </a:cubicBezTo>
                    <a:cubicBezTo>
                      <a:pt x="1681965" y="980587"/>
                      <a:pt x="1646414" y="951787"/>
                      <a:pt x="1625715" y="914887"/>
                    </a:cubicBezTo>
                    <a:cubicBezTo>
                      <a:pt x="1605465" y="878437"/>
                      <a:pt x="1598265" y="834337"/>
                      <a:pt x="1587465" y="794737"/>
                    </a:cubicBezTo>
                    <a:cubicBezTo>
                      <a:pt x="1572614" y="739837"/>
                      <a:pt x="1551914" y="686287"/>
                      <a:pt x="1526265" y="635887"/>
                    </a:cubicBezTo>
                    <a:cubicBezTo>
                      <a:pt x="1500164" y="583687"/>
                      <a:pt x="1468215" y="534637"/>
                      <a:pt x="1431765" y="488737"/>
                    </a:cubicBezTo>
                    <a:cubicBezTo>
                      <a:pt x="1394414" y="441937"/>
                      <a:pt x="1348515" y="406387"/>
                      <a:pt x="1308015" y="363187"/>
                    </a:cubicBezTo>
                    <a:cubicBezTo>
                      <a:pt x="1227914" y="277687"/>
                      <a:pt x="1191914" y="161587"/>
                      <a:pt x="1096965" y="86437"/>
                    </a:cubicBezTo>
                    <a:cubicBezTo>
                      <a:pt x="1009215" y="17137"/>
                      <a:pt x="887264" y="-6263"/>
                      <a:pt x="778364" y="1387"/>
                    </a:cubicBezTo>
                    <a:cubicBezTo>
                      <a:pt x="781964" y="1387"/>
                      <a:pt x="786014" y="1837"/>
                      <a:pt x="789614" y="1837"/>
                    </a:cubicBezTo>
                    <a:cubicBezTo>
                      <a:pt x="754514" y="37"/>
                      <a:pt x="714014" y="22087"/>
                      <a:pt x="678914" y="25687"/>
                    </a:cubicBezTo>
                    <a:cubicBezTo>
                      <a:pt x="641564" y="29737"/>
                      <a:pt x="603314" y="20287"/>
                      <a:pt x="566864" y="30187"/>
                    </a:cubicBezTo>
                    <a:cubicBezTo>
                      <a:pt x="534464" y="39187"/>
                      <a:pt x="517814" y="63487"/>
                      <a:pt x="497114" y="87787"/>
                    </a:cubicBezTo>
                    <a:cubicBezTo>
                      <a:pt x="468314" y="121987"/>
                      <a:pt x="441314" y="157087"/>
                      <a:pt x="417464" y="194887"/>
                    </a:cubicBezTo>
                    <a:cubicBezTo>
                      <a:pt x="389114" y="239437"/>
                      <a:pt x="360314" y="283987"/>
                      <a:pt x="331514" y="328087"/>
                    </a:cubicBezTo>
                    <a:cubicBezTo>
                      <a:pt x="273914" y="417187"/>
                      <a:pt x="232964" y="517537"/>
                      <a:pt x="214964" y="622387"/>
                    </a:cubicBezTo>
                    <a:cubicBezTo>
                      <a:pt x="195614" y="733537"/>
                      <a:pt x="213164" y="833437"/>
                      <a:pt x="234764" y="942337"/>
                    </a:cubicBezTo>
                    <a:cubicBezTo>
                      <a:pt x="242864" y="983287"/>
                      <a:pt x="250964" y="1024687"/>
                      <a:pt x="250964" y="1066537"/>
                    </a:cubicBezTo>
                    <a:cubicBezTo>
                      <a:pt x="250514" y="1141687"/>
                      <a:pt x="212714" y="1197487"/>
                      <a:pt x="192464" y="1266337"/>
                    </a:cubicBezTo>
                    <a:cubicBezTo>
                      <a:pt x="169514" y="1343287"/>
                      <a:pt x="164564" y="1422037"/>
                      <a:pt x="189764" y="1498987"/>
                    </a:cubicBezTo>
                    <a:cubicBezTo>
                      <a:pt x="197864" y="1523287"/>
                      <a:pt x="156464" y="1586737"/>
                      <a:pt x="143864" y="1606987"/>
                    </a:cubicBezTo>
                    <a:cubicBezTo>
                      <a:pt x="123614" y="1639837"/>
                      <a:pt x="84464" y="1666387"/>
                      <a:pt x="67814" y="1699237"/>
                    </a:cubicBezTo>
                    <a:cubicBezTo>
                      <a:pt x="30914" y="1771237"/>
                      <a:pt x="100214" y="1858087"/>
                      <a:pt x="63314" y="1933687"/>
                    </a:cubicBezTo>
                    <a:cubicBezTo>
                      <a:pt x="50264" y="1960687"/>
                      <a:pt x="29564" y="1983637"/>
                      <a:pt x="14714" y="2010187"/>
                    </a:cubicBezTo>
                    <a:cubicBezTo>
                      <a:pt x="-46486" y="2119087"/>
                      <a:pt x="103814" y="2215837"/>
                      <a:pt x="91214" y="2329687"/>
                    </a:cubicBezTo>
                    <a:cubicBezTo>
                      <a:pt x="89414" y="2346337"/>
                      <a:pt x="84914" y="2362987"/>
                      <a:pt x="77714" y="2377837"/>
                    </a:cubicBezTo>
                    <a:cubicBezTo>
                      <a:pt x="71864" y="2389987"/>
                      <a:pt x="46214" y="2411587"/>
                      <a:pt x="46214" y="2423737"/>
                    </a:cubicBezTo>
                    <a:cubicBezTo>
                      <a:pt x="46664" y="2454787"/>
                      <a:pt x="102464" y="2429587"/>
                      <a:pt x="116864" y="2422387"/>
                    </a:cubicBezTo>
                    <a:cubicBezTo>
                      <a:pt x="143414" y="2408887"/>
                      <a:pt x="165464" y="2385487"/>
                      <a:pt x="177164" y="2358037"/>
                    </a:cubicBezTo>
                    <a:cubicBezTo>
                      <a:pt x="189314" y="2328337"/>
                      <a:pt x="189764" y="2295487"/>
                      <a:pt x="183914" y="2263987"/>
                    </a:cubicBezTo>
                    <a:cubicBezTo>
                      <a:pt x="173564" y="2207737"/>
                      <a:pt x="129914" y="2142487"/>
                      <a:pt x="166364" y="2087137"/>
                    </a:cubicBezTo>
                    <a:cubicBezTo>
                      <a:pt x="187514" y="2055187"/>
                      <a:pt x="217214" y="2053387"/>
                      <a:pt x="241964" y="2082637"/>
                    </a:cubicBezTo>
                    <a:cubicBezTo>
                      <a:pt x="259514" y="2103337"/>
                      <a:pt x="272564" y="2126737"/>
                      <a:pt x="286964" y="2149687"/>
                    </a:cubicBezTo>
                    <a:cubicBezTo>
                      <a:pt x="332414" y="2221687"/>
                      <a:pt x="383714" y="2294137"/>
                      <a:pt x="406214" y="2377387"/>
                    </a:cubicBezTo>
                    <a:cubicBezTo>
                      <a:pt x="417014" y="2417437"/>
                      <a:pt x="419714" y="2459737"/>
                      <a:pt x="408014" y="2499787"/>
                    </a:cubicBezTo>
                    <a:cubicBezTo>
                      <a:pt x="401714" y="2520937"/>
                      <a:pt x="391364" y="2540737"/>
                      <a:pt x="378764" y="2558737"/>
                    </a:cubicBezTo>
                    <a:cubicBezTo>
                      <a:pt x="369314" y="2571787"/>
                      <a:pt x="346364" y="2597437"/>
                      <a:pt x="377864" y="2601037"/>
                    </a:cubicBezTo>
                    <a:cubicBezTo>
                      <a:pt x="384614" y="2601937"/>
                      <a:pt x="391364" y="2600137"/>
                      <a:pt x="397664" y="2597887"/>
                    </a:cubicBezTo>
                    <a:cubicBezTo>
                      <a:pt x="442664" y="2584387"/>
                      <a:pt x="485864" y="2562787"/>
                      <a:pt x="522314" y="2533087"/>
                    </a:cubicBezTo>
                    <a:cubicBezTo>
                      <a:pt x="605114" y="2466037"/>
                      <a:pt x="570914" y="2349037"/>
                      <a:pt x="535364" y="2264887"/>
                    </a:cubicBezTo>
                    <a:cubicBezTo>
                      <a:pt x="513764" y="2214037"/>
                      <a:pt x="489464" y="2163187"/>
                      <a:pt x="478664" y="2108287"/>
                    </a:cubicBezTo>
                    <a:cubicBezTo>
                      <a:pt x="474164" y="2085337"/>
                      <a:pt x="466514" y="1971487"/>
                      <a:pt x="516014" y="2028187"/>
                    </a:cubicBezTo>
                    <a:cubicBezTo>
                      <a:pt x="536264" y="2051587"/>
                      <a:pt x="552914" y="2077237"/>
                      <a:pt x="575864" y="2098837"/>
                    </a:cubicBezTo>
                    <a:cubicBezTo>
                      <a:pt x="603764" y="2125387"/>
                      <a:pt x="634814" y="2147887"/>
                      <a:pt x="668564" y="2166337"/>
                    </a:cubicBezTo>
                    <a:cubicBezTo>
                      <a:pt x="680714" y="2173087"/>
                      <a:pt x="706814" y="2191087"/>
                      <a:pt x="720764" y="2190187"/>
                    </a:cubicBezTo>
                    <a:cubicBezTo>
                      <a:pt x="740114" y="2188837"/>
                      <a:pt x="732014" y="2185237"/>
                      <a:pt x="727064" y="2173087"/>
                    </a:cubicBezTo>
                    <a:cubicBezTo>
                      <a:pt x="711764" y="2132587"/>
                      <a:pt x="670814" y="2100637"/>
                      <a:pt x="652814" y="2060137"/>
                    </a:cubicBezTo>
                    <a:cubicBezTo>
                      <a:pt x="628064" y="2004337"/>
                      <a:pt x="615014" y="1943587"/>
                      <a:pt x="615014" y="1882387"/>
                    </a:cubicBezTo>
                    <a:cubicBezTo>
                      <a:pt x="615014" y="1818037"/>
                      <a:pt x="628964" y="1753687"/>
                      <a:pt x="655964" y="1695187"/>
                    </a:cubicBezTo>
                    <a:cubicBezTo>
                      <a:pt x="669464" y="1665937"/>
                      <a:pt x="692414" y="1640287"/>
                      <a:pt x="704564" y="1610587"/>
                    </a:cubicBezTo>
                    <a:cubicBezTo>
                      <a:pt x="715364" y="1584487"/>
                      <a:pt x="721214" y="1554787"/>
                      <a:pt x="731564" y="1528237"/>
                    </a:cubicBezTo>
                    <a:cubicBezTo>
                      <a:pt x="773864" y="1478737"/>
                      <a:pt x="1018215" y="1589437"/>
                      <a:pt x="1146465" y="1707787"/>
                    </a:cubicBezTo>
                    <a:cubicBezTo>
                      <a:pt x="1142414" y="1712737"/>
                      <a:pt x="1213065" y="1820737"/>
                      <a:pt x="1217565" y="1829737"/>
                    </a:cubicBezTo>
                    <a:cubicBezTo>
                      <a:pt x="1244565" y="1882837"/>
                      <a:pt x="1271565" y="1935487"/>
                      <a:pt x="1298565" y="1988587"/>
                    </a:cubicBezTo>
                    <a:cubicBezTo>
                      <a:pt x="1371015" y="2133487"/>
                      <a:pt x="1479465" y="2282887"/>
                      <a:pt x="1486664" y="2448937"/>
                    </a:cubicBezTo>
                    <a:cubicBezTo>
                      <a:pt x="1487565" y="2470987"/>
                      <a:pt x="1468215" y="2541637"/>
                      <a:pt x="1489364" y="2553787"/>
                    </a:cubicBezTo>
                    <a:cubicBezTo>
                      <a:pt x="1524914" y="2574487"/>
                      <a:pt x="1573515" y="2474137"/>
                      <a:pt x="1581614" y="2449387"/>
                    </a:cubicBezTo>
                    <a:cubicBezTo>
                      <a:pt x="1615815" y="2343637"/>
                      <a:pt x="1552364" y="2250037"/>
                      <a:pt x="1516815" y="2154187"/>
                    </a:cubicBezTo>
                    <a:cubicBezTo>
                      <a:pt x="1537965" y="2164087"/>
                      <a:pt x="1551914" y="2174437"/>
                      <a:pt x="1565864" y="2184337"/>
                    </a:cubicBezTo>
                    <a:cubicBezTo>
                      <a:pt x="1651815" y="2243287"/>
                      <a:pt x="1761164" y="2268487"/>
                      <a:pt x="1863765" y="2246437"/>
                    </a:cubicBezTo>
                    <a:cubicBezTo>
                      <a:pt x="1959614" y="2226637"/>
                      <a:pt x="2049164" y="2161837"/>
                      <a:pt x="2037914" y="2055187"/>
                    </a:cubicBezTo>
                    <a:close/>
                    <a:moveTo>
                      <a:pt x="209114" y="823987"/>
                    </a:move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8664" y="823987"/>
                      <a:pt x="209114" y="823987"/>
                    </a:cubicBezTo>
                    <a:cubicBezTo>
                      <a:pt x="208664" y="823987"/>
                      <a:pt x="209114" y="823987"/>
                      <a:pt x="209114" y="823987"/>
                    </a:cubicBezTo>
                    <a:close/>
                    <a:moveTo>
                      <a:pt x="846314" y="1749187"/>
                    </a:moveTo>
                    <a:cubicBezTo>
                      <a:pt x="845864" y="1741087"/>
                      <a:pt x="845414" y="1732987"/>
                      <a:pt x="844964" y="1725337"/>
                    </a:cubicBezTo>
                    <a:cubicBezTo>
                      <a:pt x="844964" y="1724437"/>
                      <a:pt x="844514" y="1723987"/>
                      <a:pt x="844514" y="1724437"/>
                    </a:cubicBezTo>
                    <a:cubicBezTo>
                      <a:pt x="841814" y="1725337"/>
                      <a:pt x="846764" y="1721737"/>
                      <a:pt x="846764" y="1727137"/>
                    </a:cubicBezTo>
                    <a:cubicBezTo>
                      <a:pt x="846314" y="1733887"/>
                      <a:pt x="846314" y="1741537"/>
                      <a:pt x="846314" y="1749187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1" name="Freeform: Shape 152">
                <a:extLst>
                  <a:ext uri="{FF2B5EF4-FFF2-40B4-BE49-F238E27FC236}">
                    <a16:creationId xmlns:a16="http://schemas.microsoft.com/office/drawing/2014/main" xmlns="" id="{F9D18605-82F2-4B76-869E-B212C14DB647}"/>
                  </a:ext>
                </a:extLst>
              </p:cNvPr>
              <p:cNvSpPr/>
              <p:nvPr/>
            </p:nvSpPr>
            <p:spPr>
              <a:xfrm>
                <a:off x="2099762" y="997060"/>
                <a:ext cx="8200" cy="21149"/>
              </a:xfrm>
              <a:custGeom>
                <a:avLst/>
                <a:gdLst>
                  <a:gd name="connsiteX0" fmla="*/ 0 w 8200"/>
                  <a:gd name="connsiteY0" fmla="*/ 0 h 21149"/>
                  <a:gd name="connsiteX1" fmla="*/ 6750 w 8200"/>
                  <a:gd name="connsiteY1" fmla="*/ 21150 h 21149"/>
                  <a:gd name="connsiteX2" fmla="*/ 0 w 8200"/>
                  <a:gd name="connsiteY2" fmla="*/ 0 h 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0" h="21149">
                    <a:moveTo>
                      <a:pt x="0" y="0"/>
                    </a:moveTo>
                    <a:cubicBezTo>
                      <a:pt x="2700" y="8100"/>
                      <a:pt x="4050" y="12600"/>
                      <a:pt x="6750" y="21150"/>
                    </a:cubicBezTo>
                    <a:cubicBezTo>
                      <a:pt x="9450" y="9900"/>
                      <a:pt x="9000" y="4950"/>
                      <a:pt x="0" y="0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6" name="Freeform: Shape 137">
              <a:extLst>
                <a:ext uri="{FF2B5EF4-FFF2-40B4-BE49-F238E27FC236}">
                  <a16:creationId xmlns:a16="http://schemas.microsoft.com/office/drawing/2014/main" xmlns="" id="{70884273-DDD7-4CE8-B3D3-A7F830E7E41F}"/>
                </a:ext>
              </a:extLst>
            </p:cNvPr>
            <p:cNvSpPr/>
            <p:nvPr/>
          </p:nvSpPr>
          <p:spPr>
            <a:xfrm>
              <a:off x="541376" y="6213430"/>
              <a:ext cx="124107" cy="240868"/>
            </a:xfrm>
            <a:custGeom>
              <a:avLst/>
              <a:gdLst>
                <a:gd name="connsiteX0" fmla="*/ 81912 w 98111"/>
                <a:gd name="connsiteY0" fmla="*/ 242 h 190414"/>
                <a:gd name="connsiteX1" fmla="*/ 98112 w 98111"/>
                <a:gd name="connsiteY1" fmla="*/ 181143 h 190414"/>
                <a:gd name="connsiteX2" fmla="*/ 36462 w 98111"/>
                <a:gd name="connsiteY2" fmla="*/ 188793 h 190414"/>
                <a:gd name="connsiteX3" fmla="*/ 13062 w 98111"/>
                <a:gd name="connsiteY3" fmla="*/ 188793 h 190414"/>
                <a:gd name="connsiteX4" fmla="*/ 12 w 98111"/>
                <a:gd name="connsiteY4" fmla="*/ 148293 h 190414"/>
                <a:gd name="connsiteX5" fmla="*/ 9912 w 98111"/>
                <a:gd name="connsiteY5" fmla="*/ 107342 h 190414"/>
                <a:gd name="connsiteX6" fmla="*/ 59412 w 98111"/>
                <a:gd name="connsiteY6" fmla="*/ 15092 h 190414"/>
                <a:gd name="connsiteX7" fmla="*/ 81912 w 98111"/>
                <a:gd name="connsiteY7" fmla="*/ 242 h 1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11" h="190414">
                  <a:moveTo>
                    <a:pt x="81912" y="242"/>
                  </a:moveTo>
                  <a:cubicBezTo>
                    <a:pt x="66162" y="59642"/>
                    <a:pt x="76962" y="123543"/>
                    <a:pt x="98112" y="181143"/>
                  </a:cubicBezTo>
                  <a:cubicBezTo>
                    <a:pt x="94062" y="185192"/>
                    <a:pt x="45462" y="187442"/>
                    <a:pt x="36462" y="188793"/>
                  </a:cubicBezTo>
                  <a:cubicBezTo>
                    <a:pt x="28812" y="189692"/>
                    <a:pt x="20712" y="191942"/>
                    <a:pt x="13062" y="188793"/>
                  </a:cubicBezTo>
                  <a:cubicBezTo>
                    <a:pt x="-888" y="178442"/>
                    <a:pt x="12" y="162692"/>
                    <a:pt x="12" y="148293"/>
                  </a:cubicBezTo>
                  <a:cubicBezTo>
                    <a:pt x="12" y="134342"/>
                    <a:pt x="2712" y="119942"/>
                    <a:pt x="9912" y="107342"/>
                  </a:cubicBezTo>
                  <a:cubicBezTo>
                    <a:pt x="27462" y="77192"/>
                    <a:pt x="46812" y="47942"/>
                    <a:pt x="59412" y="15092"/>
                  </a:cubicBezTo>
                  <a:cubicBezTo>
                    <a:pt x="63012" y="6992"/>
                    <a:pt x="69762" y="-1558"/>
                    <a:pt x="81912" y="242"/>
                  </a:cubicBezTo>
                  <a:close/>
                </a:path>
              </a:pathLst>
            </a:custGeom>
            <a:solidFill>
              <a:srgbClr val="CBCBCB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Freeform: Shape 138">
              <a:extLst>
                <a:ext uri="{FF2B5EF4-FFF2-40B4-BE49-F238E27FC236}">
                  <a16:creationId xmlns:a16="http://schemas.microsoft.com/office/drawing/2014/main" xmlns="" id="{CEEE6136-7F85-4961-B1DB-B6731D04AF76}"/>
                </a:ext>
              </a:extLst>
            </p:cNvPr>
            <p:cNvSpPr/>
            <p:nvPr/>
          </p:nvSpPr>
          <p:spPr>
            <a:xfrm>
              <a:off x="691101" y="5412253"/>
              <a:ext cx="421326" cy="483280"/>
            </a:xfrm>
            <a:custGeom>
              <a:avLst/>
              <a:gdLst>
                <a:gd name="connsiteX0" fmla="*/ 318600 w 333072"/>
                <a:gd name="connsiteY0" fmla="*/ 351000 h 382049"/>
                <a:gd name="connsiteX1" fmla="*/ 327150 w 333072"/>
                <a:gd name="connsiteY1" fmla="*/ 382050 h 382049"/>
                <a:gd name="connsiteX2" fmla="*/ 189450 w 333072"/>
                <a:gd name="connsiteY2" fmla="*/ 252000 h 382049"/>
                <a:gd name="connsiteX3" fmla="*/ 22050 w 333072"/>
                <a:gd name="connsiteY3" fmla="*/ 47250 h 382049"/>
                <a:gd name="connsiteX4" fmla="*/ 0 w 333072"/>
                <a:gd name="connsiteY4" fmla="*/ 21150 h 382049"/>
                <a:gd name="connsiteX5" fmla="*/ 26550 w 333072"/>
                <a:gd name="connsiteY5" fmla="*/ 0 h 382049"/>
                <a:gd name="connsiteX6" fmla="*/ 318600 w 333072"/>
                <a:gd name="connsiteY6" fmla="*/ 351000 h 3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072" h="382049">
                  <a:moveTo>
                    <a:pt x="318600" y="351000"/>
                  </a:moveTo>
                  <a:cubicBezTo>
                    <a:pt x="327150" y="360900"/>
                    <a:pt x="341100" y="367200"/>
                    <a:pt x="327150" y="382050"/>
                  </a:cubicBezTo>
                  <a:cubicBezTo>
                    <a:pt x="270900" y="350100"/>
                    <a:pt x="230400" y="300600"/>
                    <a:pt x="189450" y="252000"/>
                  </a:cubicBezTo>
                  <a:cubicBezTo>
                    <a:pt x="132750" y="184500"/>
                    <a:pt x="78750" y="115200"/>
                    <a:pt x="22050" y="47250"/>
                  </a:cubicBezTo>
                  <a:cubicBezTo>
                    <a:pt x="16200" y="40500"/>
                    <a:pt x="5400" y="28800"/>
                    <a:pt x="0" y="21150"/>
                  </a:cubicBezTo>
                  <a:cubicBezTo>
                    <a:pt x="9450" y="12150"/>
                    <a:pt x="17100" y="5850"/>
                    <a:pt x="26550" y="0"/>
                  </a:cubicBezTo>
                  <a:cubicBezTo>
                    <a:pt x="38700" y="13500"/>
                    <a:pt x="313200" y="343800"/>
                    <a:pt x="318600" y="351000"/>
                  </a:cubicBezTo>
                  <a:close/>
                </a:path>
              </a:pathLst>
            </a:custGeom>
            <a:solidFill>
              <a:srgbClr val="FDDCA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Freeform: Shape 139">
              <a:extLst>
                <a:ext uri="{FF2B5EF4-FFF2-40B4-BE49-F238E27FC236}">
                  <a16:creationId xmlns:a16="http://schemas.microsoft.com/office/drawing/2014/main" xmlns="" id="{AC3BE312-4D25-4EBD-8CEE-31BDDDD6ADEF}"/>
                </a:ext>
              </a:extLst>
            </p:cNvPr>
            <p:cNvSpPr/>
            <p:nvPr/>
          </p:nvSpPr>
          <p:spPr>
            <a:xfrm>
              <a:off x="673453" y="5433315"/>
              <a:ext cx="431480" cy="462219"/>
            </a:xfrm>
            <a:custGeom>
              <a:avLst/>
              <a:gdLst>
                <a:gd name="connsiteX0" fmla="*/ 18900 w 341099"/>
                <a:gd name="connsiteY0" fmla="*/ 0 h 365399"/>
                <a:gd name="connsiteX1" fmla="*/ 236250 w 341099"/>
                <a:gd name="connsiteY1" fmla="*/ 265050 h 365399"/>
                <a:gd name="connsiteX2" fmla="*/ 332100 w 341099"/>
                <a:gd name="connsiteY2" fmla="*/ 355950 h 365399"/>
                <a:gd name="connsiteX3" fmla="*/ 341100 w 341099"/>
                <a:gd name="connsiteY3" fmla="*/ 365400 h 365399"/>
                <a:gd name="connsiteX4" fmla="*/ 264600 w 341099"/>
                <a:gd name="connsiteY4" fmla="*/ 334800 h 365399"/>
                <a:gd name="connsiteX5" fmla="*/ 0 w 341099"/>
                <a:gd name="connsiteY5" fmla="*/ 14850 h 365399"/>
                <a:gd name="connsiteX6" fmla="*/ 18900 w 341099"/>
                <a:gd name="connsiteY6" fmla="*/ 0 h 36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099" h="365399">
                  <a:moveTo>
                    <a:pt x="18900" y="0"/>
                  </a:moveTo>
                  <a:cubicBezTo>
                    <a:pt x="35550" y="19350"/>
                    <a:pt x="177300" y="194400"/>
                    <a:pt x="236250" y="265050"/>
                  </a:cubicBezTo>
                  <a:cubicBezTo>
                    <a:pt x="264600" y="298800"/>
                    <a:pt x="297000" y="328950"/>
                    <a:pt x="332100" y="355950"/>
                  </a:cubicBezTo>
                  <a:cubicBezTo>
                    <a:pt x="335700" y="358650"/>
                    <a:pt x="339750" y="360450"/>
                    <a:pt x="341100" y="365400"/>
                  </a:cubicBezTo>
                  <a:cubicBezTo>
                    <a:pt x="313650" y="360000"/>
                    <a:pt x="291150" y="342900"/>
                    <a:pt x="264600" y="334800"/>
                  </a:cubicBezTo>
                  <a:cubicBezTo>
                    <a:pt x="222750" y="294300"/>
                    <a:pt x="13950" y="32850"/>
                    <a:pt x="0" y="14850"/>
                  </a:cubicBezTo>
                  <a:cubicBezTo>
                    <a:pt x="4950" y="9000"/>
                    <a:pt x="12150" y="4950"/>
                    <a:pt x="18900" y="0"/>
                  </a:cubicBezTo>
                  <a:close/>
                </a:path>
              </a:pathLst>
            </a:custGeom>
            <a:solidFill>
              <a:srgbClr val="BCA17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Freeform: Shape 140">
              <a:extLst>
                <a:ext uri="{FF2B5EF4-FFF2-40B4-BE49-F238E27FC236}">
                  <a16:creationId xmlns:a16="http://schemas.microsoft.com/office/drawing/2014/main" xmlns="" id="{4D0B4980-8F21-48AB-BE1E-E6979003BCF7}"/>
                </a:ext>
              </a:extLst>
            </p:cNvPr>
            <p:cNvSpPr/>
            <p:nvPr/>
          </p:nvSpPr>
          <p:spPr>
            <a:xfrm>
              <a:off x="981979" y="5618173"/>
              <a:ext cx="119898" cy="147005"/>
            </a:xfrm>
            <a:custGeom>
              <a:avLst/>
              <a:gdLst>
                <a:gd name="connsiteX0" fmla="*/ 37800 w 94783"/>
                <a:gd name="connsiteY0" fmla="*/ 116213 h 116212"/>
                <a:gd name="connsiteX1" fmla="*/ 0 w 94783"/>
                <a:gd name="connsiteY1" fmla="*/ 70313 h 116212"/>
                <a:gd name="connsiteX2" fmla="*/ 80100 w 94783"/>
                <a:gd name="connsiteY2" fmla="*/ 3262 h 116212"/>
                <a:gd name="connsiteX3" fmla="*/ 93600 w 94783"/>
                <a:gd name="connsiteY3" fmla="*/ 6863 h 116212"/>
                <a:gd name="connsiteX4" fmla="*/ 37800 w 94783"/>
                <a:gd name="connsiteY4" fmla="*/ 116213 h 1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83" h="116212">
                  <a:moveTo>
                    <a:pt x="37800" y="116213"/>
                  </a:moveTo>
                  <a:cubicBezTo>
                    <a:pt x="25200" y="100912"/>
                    <a:pt x="12600" y="85613"/>
                    <a:pt x="0" y="70313"/>
                  </a:cubicBezTo>
                  <a:cubicBezTo>
                    <a:pt x="22950" y="43313"/>
                    <a:pt x="52200" y="24412"/>
                    <a:pt x="80100" y="3262"/>
                  </a:cubicBezTo>
                  <a:cubicBezTo>
                    <a:pt x="84600" y="113"/>
                    <a:pt x="90450" y="-3488"/>
                    <a:pt x="93600" y="6863"/>
                  </a:cubicBezTo>
                  <a:cubicBezTo>
                    <a:pt x="101700" y="35213"/>
                    <a:pt x="66600" y="104963"/>
                    <a:pt x="37800" y="116213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Freeform: Shape 141">
              <a:extLst>
                <a:ext uri="{FF2B5EF4-FFF2-40B4-BE49-F238E27FC236}">
                  <a16:creationId xmlns:a16="http://schemas.microsoft.com/office/drawing/2014/main" xmlns="" id="{AA1F7EF0-4B6F-436B-9956-B5A306EBD2C9}"/>
                </a:ext>
              </a:extLst>
            </p:cNvPr>
            <p:cNvSpPr/>
            <p:nvPr/>
          </p:nvSpPr>
          <p:spPr>
            <a:xfrm>
              <a:off x="1205604" y="2416015"/>
              <a:ext cx="1527537" cy="2908574"/>
            </a:xfrm>
            <a:custGeom>
              <a:avLst/>
              <a:gdLst>
                <a:gd name="connsiteX0" fmla="*/ 1196617 w 1207568"/>
                <a:gd name="connsiteY0" fmla="*/ 2076124 h 2299323"/>
                <a:gd name="connsiteX1" fmla="*/ 1035517 w 1207568"/>
                <a:gd name="connsiteY1" fmla="*/ 1650874 h 2299323"/>
                <a:gd name="connsiteX2" fmla="*/ 949567 w 1207568"/>
                <a:gd name="connsiteY2" fmla="*/ 1429474 h 2299323"/>
                <a:gd name="connsiteX3" fmla="*/ 938767 w 1207568"/>
                <a:gd name="connsiteY3" fmla="*/ 1213024 h 2299323"/>
                <a:gd name="connsiteX4" fmla="*/ 1037317 w 1207568"/>
                <a:gd name="connsiteY4" fmla="*/ 1175224 h 2299323"/>
                <a:gd name="connsiteX5" fmla="*/ 1096267 w 1207568"/>
                <a:gd name="connsiteY5" fmla="*/ 1232823 h 2299323"/>
                <a:gd name="connsiteX6" fmla="*/ 1179967 w 1207568"/>
                <a:gd name="connsiteY6" fmla="*/ 1373224 h 2299323"/>
                <a:gd name="connsiteX7" fmla="*/ 1193017 w 1207568"/>
                <a:gd name="connsiteY7" fmla="*/ 1385374 h 2299323"/>
                <a:gd name="connsiteX8" fmla="*/ 1099417 w 1207568"/>
                <a:gd name="connsiteY8" fmla="*/ 1091524 h 2299323"/>
                <a:gd name="connsiteX9" fmla="*/ 1023367 w 1207568"/>
                <a:gd name="connsiteY9" fmla="*/ 878674 h 2299323"/>
                <a:gd name="connsiteX10" fmla="*/ 1047217 w 1207568"/>
                <a:gd name="connsiteY10" fmla="*/ 714424 h 2299323"/>
                <a:gd name="connsiteX11" fmla="*/ 1077367 w 1207568"/>
                <a:gd name="connsiteY11" fmla="*/ 834123 h 2299323"/>
                <a:gd name="connsiteX12" fmla="*/ 1114267 w 1207568"/>
                <a:gd name="connsiteY12" fmla="*/ 763473 h 2299323"/>
                <a:gd name="connsiteX13" fmla="*/ 1037767 w 1207568"/>
                <a:gd name="connsiteY13" fmla="*/ 531273 h 2299323"/>
                <a:gd name="connsiteX14" fmla="*/ 851017 w 1207568"/>
                <a:gd name="connsiteY14" fmla="*/ 424174 h 2299323"/>
                <a:gd name="connsiteX15" fmla="*/ 622417 w 1207568"/>
                <a:gd name="connsiteY15" fmla="*/ 184323 h 2299323"/>
                <a:gd name="connsiteX16" fmla="*/ 513967 w 1207568"/>
                <a:gd name="connsiteY16" fmla="*/ 37623 h 2299323"/>
                <a:gd name="connsiteX17" fmla="*/ 313717 w 1207568"/>
                <a:gd name="connsiteY17" fmla="*/ 33123 h 2299323"/>
                <a:gd name="connsiteX18" fmla="*/ 239017 w 1207568"/>
                <a:gd name="connsiteY18" fmla="*/ 37173 h 2299323"/>
                <a:gd name="connsiteX19" fmla="*/ 182317 w 1207568"/>
                <a:gd name="connsiteY19" fmla="*/ 70923 h 2299323"/>
                <a:gd name="connsiteX20" fmla="*/ 114367 w 1207568"/>
                <a:gd name="connsiteY20" fmla="*/ 192423 h 2299323"/>
                <a:gd name="connsiteX21" fmla="*/ 113917 w 1207568"/>
                <a:gd name="connsiteY21" fmla="*/ 193773 h 2299323"/>
                <a:gd name="connsiteX22" fmla="*/ 65317 w 1207568"/>
                <a:gd name="connsiteY22" fmla="*/ 282423 h 2299323"/>
                <a:gd name="connsiteX23" fmla="*/ 41917 w 1207568"/>
                <a:gd name="connsiteY23" fmla="*/ 411573 h 2299323"/>
                <a:gd name="connsiteX24" fmla="*/ 2767 w 1207568"/>
                <a:gd name="connsiteY24" fmla="*/ 544324 h 2299323"/>
                <a:gd name="connsiteX25" fmla="*/ 1867 w 1207568"/>
                <a:gd name="connsiteY25" fmla="*/ 556924 h 2299323"/>
                <a:gd name="connsiteX26" fmla="*/ 15817 w 1207568"/>
                <a:gd name="connsiteY26" fmla="*/ 553773 h 2299323"/>
                <a:gd name="connsiteX27" fmla="*/ 83767 w 1207568"/>
                <a:gd name="connsiteY27" fmla="*/ 447573 h 2299323"/>
                <a:gd name="connsiteX28" fmla="*/ 95467 w 1207568"/>
                <a:gd name="connsiteY28" fmla="*/ 435873 h 2299323"/>
                <a:gd name="connsiteX29" fmla="*/ 107167 w 1207568"/>
                <a:gd name="connsiteY29" fmla="*/ 448023 h 2299323"/>
                <a:gd name="connsiteX30" fmla="*/ 123367 w 1207568"/>
                <a:gd name="connsiteY30" fmla="*/ 497973 h 2299323"/>
                <a:gd name="connsiteX31" fmla="*/ 173767 w 1207568"/>
                <a:gd name="connsiteY31" fmla="*/ 894873 h 2299323"/>
                <a:gd name="connsiteX32" fmla="*/ 343867 w 1207568"/>
                <a:gd name="connsiteY32" fmla="*/ 1233724 h 2299323"/>
                <a:gd name="connsiteX33" fmla="*/ 228217 w 1207568"/>
                <a:gd name="connsiteY33" fmla="*/ 1659424 h 2299323"/>
                <a:gd name="connsiteX34" fmla="*/ 292117 w 1207568"/>
                <a:gd name="connsiteY34" fmla="*/ 1826374 h 2299323"/>
                <a:gd name="connsiteX35" fmla="*/ 419017 w 1207568"/>
                <a:gd name="connsiteY35" fmla="*/ 1946073 h 2299323"/>
                <a:gd name="connsiteX36" fmla="*/ 351517 w 1207568"/>
                <a:gd name="connsiteY36" fmla="*/ 1845274 h 2299323"/>
                <a:gd name="connsiteX37" fmla="*/ 307417 w 1207568"/>
                <a:gd name="connsiteY37" fmla="*/ 1712974 h 2299323"/>
                <a:gd name="connsiteX38" fmla="*/ 370867 w 1207568"/>
                <a:gd name="connsiteY38" fmla="*/ 1428573 h 2299323"/>
                <a:gd name="connsiteX39" fmla="*/ 417217 w 1207568"/>
                <a:gd name="connsiteY39" fmla="*/ 1289974 h 2299323"/>
                <a:gd name="connsiteX40" fmla="*/ 828517 w 1207568"/>
                <a:gd name="connsiteY40" fmla="*/ 1469974 h 2299323"/>
                <a:gd name="connsiteX41" fmla="*/ 1008067 w 1207568"/>
                <a:gd name="connsiteY41" fmla="*/ 1794874 h 2299323"/>
                <a:gd name="connsiteX42" fmla="*/ 1150717 w 1207568"/>
                <a:gd name="connsiteY42" fmla="*/ 2087374 h 2299323"/>
                <a:gd name="connsiteX43" fmla="*/ 1176367 w 1207568"/>
                <a:gd name="connsiteY43" fmla="*/ 2196724 h 2299323"/>
                <a:gd name="connsiteX44" fmla="*/ 1170967 w 1207568"/>
                <a:gd name="connsiteY44" fmla="*/ 2299324 h 2299323"/>
                <a:gd name="connsiteX45" fmla="*/ 1196617 w 1207568"/>
                <a:gd name="connsiteY45" fmla="*/ 2076124 h 229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07568" h="2299323">
                  <a:moveTo>
                    <a:pt x="1196617" y="2076124"/>
                  </a:moveTo>
                  <a:cubicBezTo>
                    <a:pt x="1157017" y="1928974"/>
                    <a:pt x="1100767" y="1788573"/>
                    <a:pt x="1035517" y="1650874"/>
                  </a:cubicBezTo>
                  <a:cubicBezTo>
                    <a:pt x="1001767" y="1579323"/>
                    <a:pt x="969817" y="1506424"/>
                    <a:pt x="949567" y="1429474"/>
                  </a:cubicBezTo>
                  <a:cubicBezTo>
                    <a:pt x="931117" y="1357924"/>
                    <a:pt x="920317" y="1285924"/>
                    <a:pt x="938767" y="1213024"/>
                  </a:cubicBezTo>
                  <a:cubicBezTo>
                    <a:pt x="952267" y="1159024"/>
                    <a:pt x="990967" y="1144624"/>
                    <a:pt x="1037317" y="1175224"/>
                  </a:cubicBezTo>
                  <a:cubicBezTo>
                    <a:pt x="1060717" y="1190974"/>
                    <a:pt x="1079617" y="1211224"/>
                    <a:pt x="1096267" y="1232823"/>
                  </a:cubicBezTo>
                  <a:cubicBezTo>
                    <a:pt x="1130017" y="1276024"/>
                    <a:pt x="1152517" y="1325974"/>
                    <a:pt x="1179967" y="1373224"/>
                  </a:cubicBezTo>
                  <a:cubicBezTo>
                    <a:pt x="1184017" y="1379974"/>
                    <a:pt x="1184917" y="1385374"/>
                    <a:pt x="1193017" y="1385374"/>
                  </a:cubicBezTo>
                  <a:cubicBezTo>
                    <a:pt x="1212367" y="1291323"/>
                    <a:pt x="1139467" y="1172524"/>
                    <a:pt x="1099417" y="1091524"/>
                  </a:cubicBezTo>
                  <a:cubicBezTo>
                    <a:pt x="1066117" y="1024023"/>
                    <a:pt x="1033717" y="953823"/>
                    <a:pt x="1023367" y="878674"/>
                  </a:cubicBezTo>
                  <a:cubicBezTo>
                    <a:pt x="1018867" y="846273"/>
                    <a:pt x="1006267" y="732873"/>
                    <a:pt x="1047217" y="714424"/>
                  </a:cubicBezTo>
                  <a:cubicBezTo>
                    <a:pt x="1088617" y="695523"/>
                    <a:pt x="1078717" y="812523"/>
                    <a:pt x="1077367" y="834123"/>
                  </a:cubicBezTo>
                  <a:cubicBezTo>
                    <a:pt x="1098967" y="817023"/>
                    <a:pt x="1106617" y="788674"/>
                    <a:pt x="1114267" y="763473"/>
                  </a:cubicBezTo>
                  <a:cubicBezTo>
                    <a:pt x="1140367" y="677523"/>
                    <a:pt x="1109767" y="584824"/>
                    <a:pt x="1037767" y="531273"/>
                  </a:cubicBezTo>
                  <a:cubicBezTo>
                    <a:pt x="979717" y="488073"/>
                    <a:pt x="915367" y="456123"/>
                    <a:pt x="851017" y="424174"/>
                  </a:cubicBezTo>
                  <a:cubicBezTo>
                    <a:pt x="751567" y="375123"/>
                    <a:pt x="675067" y="279273"/>
                    <a:pt x="622417" y="184323"/>
                  </a:cubicBezTo>
                  <a:cubicBezTo>
                    <a:pt x="592717" y="130773"/>
                    <a:pt x="562567" y="75423"/>
                    <a:pt x="513967" y="37623"/>
                  </a:cubicBezTo>
                  <a:cubicBezTo>
                    <a:pt x="462217" y="-2877"/>
                    <a:pt x="364567" y="-19527"/>
                    <a:pt x="313717" y="33123"/>
                  </a:cubicBezTo>
                  <a:cubicBezTo>
                    <a:pt x="288967" y="34923"/>
                    <a:pt x="264217" y="35823"/>
                    <a:pt x="239017" y="37173"/>
                  </a:cubicBezTo>
                  <a:cubicBezTo>
                    <a:pt x="214267" y="38523"/>
                    <a:pt x="198067" y="52023"/>
                    <a:pt x="182317" y="70923"/>
                  </a:cubicBezTo>
                  <a:cubicBezTo>
                    <a:pt x="152167" y="107373"/>
                    <a:pt x="129667" y="148323"/>
                    <a:pt x="114367" y="192423"/>
                  </a:cubicBezTo>
                  <a:cubicBezTo>
                    <a:pt x="114367" y="192873"/>
                    <a:pt x="113917" y="193323"/>
                    <a:pt x="113917" y="193773"/>
                  </a:cubicBezTo>
                  <a:cubicBezTo>
                    <a:pt x="88717" y="218523"/>
                    <a:pt x="75667" y="249573"/>
                    <a:pt x="65317" y="282423"/>
                  </a:cubicBezTo>
                  <a:cubicBezTo>
                    <a:pt x="51817" y="324273"/>
                    <a:pt x="48217" y="368373"/>
                    <a:pt x="41917" y="411573"/>
                  </a:cubicBezTo>
                  <a:cubicBezTo>
                    <a:pt x="35167" y="457473"/>
                    <a:pt x="18517" y="500674"/>
                    <a:pt x="2767" y="544324"/>
                  </a:cubicBezTo>
                  <a:cubicBezTo>
                    <a:pt x="1417" y="547924"/>
                    <a:pt x="-2183" y="553324"/>
                    <a:pt x="1867" y="556924"/>
                  </a:cubicBezTo>
                  <a:cubicBezTo>
                    <a:pt x="7267" y="561424"/>
                    <a:pt x="12217" y="556473"/>
                    <a:pt x="15817" y="553773"/>
                  </a:cubicBezTo>
                  <a:cubicBezTo>
                    <a:pt x="33367" y="538473"/>
                    <a:pt x="75667" y="465123"/>
                    <a:pt x="83767" y="447573"/>
                  </a:cubicBezTo>
                  <a:cubicBezTo>
                    <a:pt x="86017" y="442623"/>
                    <a:pt x="87817" y="435424"/>
                    <a:pt x="95467" y="435873"/>
                  </a:cubicBezTo>
                  <a:cubicBezTo>
                    <a:pt x="102667" y="436323"/>
                    <a:pt x="104917" y="442623"/>
                    <a:pt x="107167" y="448023"/>
                  </a:cubicBezTo>
                  <a:cubicBezTo>
                    <a:pt x="113017" y="461523"/>
                    <a:pt x="125167" y="494373"/>
                    <a:pt x="123367" y="497973"/>
                  </a:cubicBezTo>
                  <a:cubicBezTo>
                    <a:pt x="160717" y="628023"/>
                    <a:pt x="118867" y="767523"/>
                    <a:pt x="173767" y="894873"/>
                  </a:cubicBezTo>
                  <a:cubicBezTo>
                    <a:pt x="223267" y="1009624"/>
                    <a:pt x="358267" y="1096024"/>
                    <a:pt x="343867" y="1233724"/>
                  </a:cubicBezTo>
                  <a:cubicBezTo>
                    <a:pt x="328567" y="1381323"/>
                    <a:pt x="224167" y="1509124"/>
                    <a:pt x="228217" y="1659424"/>
                  </a:cubicBezTo>
                  <a:cubicBezTo>
                    <a:pt x="230017" y="1720174"/>
                    <a:pt x="253867" y="1779573"/>
                    <a:pt x="292117" y="1826374"/>
                  </a:cubicBezTo>
                  <a:cubicBezTo>
                    <a:pt x="313717" y="1852924"/>
                    <a:pt x="372217" y="1933924"/>
                    <a:pt x="419017" y="1946073"/>
                  </a:cubicBezTo>
                  <a:cubicBezTo>
                    <a:pt x="407317" y="1922674"/>
                    <a:pt x="370417" y="1880823"/>
                    <a:pt x="351517" y="1845274"/>
                  </a:cubicBezTo>
                  <a:cubicBezTo>
                    <a:pt x="330817" y="1806124"/>
                    <a:pt x="313267" y="1757073"/>
                    <a:pt x="307417" y="1712974"/>
                  </a:cubicBezTo>
                  <a:cubicBezTo>
                    <a:pt x="293467" y="1602724"/>
                    <a:pt x="334417" y="1526224"/>
                    <a:pt x="370867" y="1428573"/>
                  </a:cubicBezTo>
                  <a:cubicBezTo>
                    <a:pt x="387967" y="1382224"/>
                    <a:pt x="405067" y="1336774"/>
                    <a:pt x="417217" y="1289974"/>
                  </a:cubicBezTo>
                  <a:cubicBezTo>
                    <a:pt x="431167" y="1301224"/>
                    <a:pt x="828967" y="1472224"/>
                    <a:pt x="828517" y="1469974"/>
                  </a:cubicBezTo>
                  <a:cubicBezTo>
                    <a:pt x="890167" y="1570323"/>
                    <a:pt x="954517" y="1691374"/>
                    <a:pt x="1008067" y="1794874"/>
                  </a:cubicBezTo>
                  <a:cubicBezTo>
                    <a:pt x="1058467" y="1892073"/>
                    <a:pt x="1123717" y="1980724"/>
                    <a:pt x="1150717" y="2087374"/>
                  </a:cubicBezTo>
                  <a:cubicBezTo>
                    <a:pt x="1159717" y="2122923"/>
                    <a:pt x="1173217" y="2159824"/>
                    <a:pt x="1176367" y="2196724"/>
                  </a:cubicBezTo>
                  <a:cubicBezTo>
                    <a:pt x="1177717" y="2215173"/>
                    <a:pt x="1169617" y="2245324"/>
                    <a:pt x="1170967" y="2299324"/>
                  </a:cubicBezTo>
                  <a:cubicBezTo>
                    <a:pt x="1211017" y="2234074"/>
                    <a:pt x="1215967" y="2149024"/>
                    <a:pt x="1196617" y="207612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Freeform: Shape 142">
              <a:extLst>
                <a:ext uri="{FF2B5EF4-FFF2-40B4-BE49-F238E27FC236}">
                  <a16:creationId xmlns:a16="http://schemas.microsoft.com/office/drawing/2014/main" xmlns="" id="{C1FC722C-5B35-4323-9A7F-0E3F7FBA95F2}"/>
                </a:ext>
              </a:extLst>
            </p:cNvPr>
            <p:cNvSpPr/>
            <p:nvPr/>
          </p:nvSpPr>
          <p:spPr>
            <a:xfrm>
              <a:off x="1341544" y="2459929"/>
              <a:ext cx="971895" cy="1317055"/>
            </a:xfrm>
            <a:custGeom>
              <a:avLst/>
              <a:gdLst>
                <a:gd name="connsiteX0" fmla="*/ 14103 w 768315"/>
                <a:gd name="connsiteY0" fmla="*/ 166709 h 1041175"/>
                <a:gd name="connsiteX1" fmla="*/ 82053 w 768315"/>
                <a:gd name="connsiteY1" fmla="*/ 45209 h 1041175"/>
                <a:gd name="connsiteX2" fmla="*/ 138753 w 768315"/>
                <a:gd name="connsiteY2" fmla="*/ 11459 h 1041175"/>
                <a:gd name="connsiteX3" fmla="*/ 233703 w 768315"/>
                <a:gd name="connsiteY3" fmla="*/ 5609 h 1041175"/>
                <a:gd name="connsiteX4" fmla="*/ 312903 w 768315"/>
                <a:gd name="connsiteY4" fmla="*/ 2909 h 1041175"/>
                <a:gd name="connsiteX5" fmla="*/ 494253 w 768315"/>
                <a:gd name="connsiteY5" fmla="*/ 199559 h 1041175"/>
                <a:gd name="connsiteX6" fmla="*/ 589653 w 768315"/>
                <a:gd name="connsiteY6" fmla="*/ 305759 h 1041175"/>
                <a:gd name="connsiteX7" fmla="*/ 644553 w 768315"/>
                <a:gd name="connsiteY7" fmla="*/ 344009 h 1041175"/>
                <a:gd name="connsiteX8" fmla="*/ 702153 w 768315"/>
                <a:gd name="connsiteY8" fmla="*/ 867809 h 1041175"/>
                <a:gd name="connsiteX9" fmla="*/ 449703 w 768315"/>
                <a:gd name="connsiteY9" fmla="*/ 1041059 h 1041175"/>
                <a:gd name="connsiteX10" fmla="*/ 337653 w 768315"/>
                <a:gd name="connsiteY10" fmla="*/ 1003259 h 1041175"/>
                <a:gd name="connsiteX11" fmla="*/ 98703 w 768315"/>
                <a:gd name="connsiteY11" fmla="*/ 746759 h 1041175"/>
                <a:gd name="connsiteX12" fmla="*/ 46953 w 768315"/>
                <a:gd name="connsiteY12" fmla="*/ 537509 h 1041175"/>
                <a:gd name="connsiteX13" fmla="*/ 13203 w 768315"/>
                <a:gd name="connsiteY13" fmla="*/ 352109 h 1041175"/>
                <a:gd name="connsiteX14" fmla="*/ 8703 w 768315"/>
                <a:gd name="connsiteY14" fmla="*/ 182459 h 1041175"/>
                <a:gd name="connsiteX15" fmla="*/ 14103 w 768315"/>
                <a:gd name="connsiteY15" fmla="*/ 166709 h 104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8315" h="1041175">
                  <a:moveTo>
                    <a:pt x="14103" y="166709"/>
                  </a:moveTo>
                  <a:cubicBezTo>
                    <a:pt x="29853" y="122609"/>
                    <a:pt x="51903" y="81209"/>
                    <a:pt x="82053" y="45209"/>
                  </a:cubicBezTo>
                  <a:cubicBezTo>
                    <a:pt x="97803" y="26309"/>
                    <a:pt x="114003" y="12809"/>
                    <a:pt x="138753" y="11459"/>
                  </a:cubicBezTo>
                  <a:cubicBezTo>
                    <a:pt x="170703" y="10109"/>
                    <a:pt x="202203" y="8759"/>
                    <a:pt x="233703" y="5609"/>
                  </a:cubicBezTo>
                  <a:cubicBezTo>
                    <a:pt x="259353" y="2909"/>
                    <a:pt x="287703" y="-3841"/>
                    <a:pt x="312903" y="2909"/>
                  </a:cubicBezTo>
                  <a:cubicBezTo>
                    <a:pt x="397953" y="26759"/>
                    <a:pt x="446103" y="133409"/>
                    <a:pt x="494253" y="199559"/>
                  </a:cubicBezTo>
                  <a:cubicBezTo>
                    <a:pt x="522153" y="238259"/>
                    <a:pt x="552753" y="275609"/>
                    <a:pt x="589653" y="305759"/>
                  </a:cubicBezTo>
                  <a:cubicBezTo>
                    <a:pt x="606753" y="319709"/>
                    <a:pt x="628803" y="329159"/>
                    <a:pt x="644553" y="344009"/>
                  </a:cubicBezTo>
                  <a:cubicBezTo>
                    <a:pt x="784953" y="478559"/>
                    <a:pt x="808353" y="705359"/>
                    <a:pt x="702153" y="867809"/>
                  </a:cubicBezTo>
                  <a:cubicBezTo>
                    <a:pt x="650403" y="947459"/>
                    <a:pt x="549153" y="1036559"/>
                    <a:pt x="449703" y="1041059"/>
                  </a:cubicBezTo>
                  <a:cubicBezTo>
                    <a:pt x="407853" y="1042859"/>
                    <a:pt x="373653" y="1023509"/>
                    <a:pt x="337653" y="1003259"/>
                  </a:cubicBezTo>
                  <a:cubicBezTo>
                    <a:pt x="231453" y="943859"/>
                    <a:pt x="142803" y="861959"/>
                    <a:pt x="98703" y="746759"/>
                  </a:cubicBezTo>
                  <a:cubicBezTo>
                    <a:pt x="73053" y="679709"/>
                    <a:pt x="60003" y="608609"/>
                    <a:pt x="46953" y="537509"/>
                  </a:cubicBezTo>
                  <a:cubicBezTo>
                    <a:pt x="35703" y="475859"/>
                    <a:pt x="24453" y="413759"/>
                    <a:pt x="13203" y="352109"/>
                  </a:cubicBezTo>
                  <a:cubicBezTo>
                    <a:pt x="3303" y="297659"/>
                    <a:pt x="-8397" y="236909"/>
                    <a:pt x="8703" y="182459"/>
                  </a:cubicBezTo>
                  <a:cubicBezTo>
                    <a:pt x="10503" y="177509"/>
                    <a:pt x="12303" y="172109"/>
                    <a:pt x="14103" y="16670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Freeform: Shape 143">
              <a:extLst>
                <a:ext uri="{FF2B5EF4-FFF2-40B4-BE49-F238E27FC236}">
                  <a16:creationId xmlns:a16="http://schemas.microsoft.com/office/drawing/2014/main" xmlns="" id="{AAABE40F-0A4E-491D-90C7-C0571497B680}"/>
                </a:ext>
              </a:extLst>
            </p:cNvPr>
            <p:cNvSpPr/>
            <p:nvPr/>
          </p:nvSpPr>
          <p:spPr>
            <a:xfrm>
              <a:off x="1598462" y="2911028"/>
              <a:ext cx="741437" cy="1864734"/>
            </a:xfrm>
            <a:custGeom>
              <a:avLst/>
              <a:gdLst>
                <a:gd name="connsiteX0" fmla="*/ 525150 w 586130"/>
                <a:gd name="connsiteY0" fmla="*/ 1090350 h 1474133"/>
                <a:gd name="connsiteX1" fmla="*/ 455400 w 586130"/>
                <a:gd name="connsiteY1" fmla="*/ 1223550 h 1474133"/>
                <a:gd name="connsiteX2" fmla="*/ 380700 w 586130"/>
                <a:gd name="connsiteY2" fmla="*/ 1473300 h 1474133"/>
                <a:gd name="connsiteX3" fmla="*/ 360000 w 586130"/>
                <a:gd name="connsiteY3" fmla="*/ 1459350 h 1474133"/>
                <a:gd name="connsiteX4" fmla="*/ 252900 w 586130"/>
                <a:gd name="connsiteY4" fmla="*/ 1296000 h 1474133"/>
                <a:gd name="connsiteX5" fmla="*/ 213750 w 586130"/>
                <a:gd name="connsiteY5" fmla="*/ 1056600 h 1474133"/>
                <a:gd name="connsiteX6" fmla="*/ 149850 w 586130"/>
                <a:gd name="connsiteY6" fmla="*/ 948150 h 1474133"/>
                <a:gd name="connsiteX7" fmla="*/ 108900 w 586130"/>
                <a:gd name="connsiteY7" fmla="*/ 904050 h 1474133"/>
                <a:gd name="connsiteX8" fmla="*/ 130500 w 586130"/>
                <a:gd name="connsiteY8" fmla="*/ 818100 h 1474133"/>
                <a:gd name="connsiteX9" fmla="*/ 130500 w 586130"/>
                <a:gd name="connsiteY9" fmla="*/ 750600 h 1474133"/>
                <a:gd name="connsiteX10" fmla="*/ 52200 w 586130"/>
                <a:gd name="connsiteY10" fmla="*/ 607500 h 1474133"/>
                <a:gd name="connsiteX11" fmla="*/ 0 w 586130"/>
                <a:gd name="connsiteY11" fmla="*/ 543600 h 1474133"/>
                <a:gd name="connsiteX12" fmla="*/ 140400 w 586130"/>
                <a:gd name="connsiteY12" fmla="*/ 648900 h 1474133"/>
                <a:gd name="connsiteX13" fmla="*/ 366300 w 586130"/>
                <a:gd name="connsiteY13" fmla="*/ 634050 h 1474133"/>
                <a:gd name="connsiteX14" fmla="*/ 504000 w 586130"/>
                <a:gd name="connsiteY14" fmla="*/ 496800 h 1474133"/>
                <a:gd name="connsiteX15" fmla="*/ 552600 w 586130"/>
                <a:gd name="connsiteY15" fmla="*/ 360900 h 1474133"/>
                <a:gd name="connsiteX16" fmla="*/ 544950 w 586130"/>
                <a:gd name="connsiteY16" fmla="*/ 167400 h 1474133"/>
                <a:gd name="connsiteX17" fmla="*/ 482400 w 586130"/>
                <a:gd name="connsiteY17" fmla="*/ 49050 h 1474133"/>
                <a:gd name="connsiteX18" fmla="*/ 445500 w 586130"/>
                <a:gd name="connsiteY18" fmla="*/ 0 h 1474133"/>
                <a:gd name="connsiteX19" fmla="*/ 546750 w 586130"/>
                <a:gd name="connsiteY19" fmla="*/ 54450 h 1474133"/>
                <a:gd name="connsiteX20" fmla="*/ 584100 w 586130"/>
                <a:gd name="connsiteY20" fmla="*/ 154800 h 1474133"/>
                <a:gd name="connsiteX21" fmla="*/ 582300 w 586130"/>
                <a:gd name="connsiteY21" fmla="*/ 285300 h 1474133"/>
                <a:gd name="connsiteX22" fmla="*/ 555750 w 586130"/>
                <a:gd name="connsiteY22" fmla="*/ 423450 h 1474133"/>
                <a:gd name="connsiteX23" fmla="*/ 506250 w 586130"/>
                <a:gd name="connsiteY23" fmla="*/ 556200 h 1474133"/>
                <a:gd name="connsiteX24" fmla="*/ 473850 w 586130"/>
                <a:gd name="connsiteY24" fmla="*/ 851400 h 1474133"/>
                <a:gd name="connsiteX25" fmla="*/ 488250 w 586130"/>
                <a:gd name="connsiteY25" fmla="*/ 980100 h 1474133"/>
                <a:gd name="connsiteX26" fmla="*/ 525150 w 586130"/>
                <a:gd name="connsiteY26" fmla="*/ 1090350 h 1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130" h="1474133">
                  <a:moveTo>
                    <a:pt x="525150" y="1090350"/>
                  </a:moveTo>
                  <a:cubicBezTo>
                    <a:pt x="488700" y="1131300"/>
                    <a:pt x="474750" y="1173150"/>
                    <a:pt x="455400" y="1223550"/>
                  </a:cubicBezTo>
                  <a:cubicBezTo>
                    <a:pt x="426600" y="1296900"/>
                    <a:pt x="389700" y="1469700"/>
                    <a:pt x="380700" y="1473300"/>
                  </a:cubicBezTo>
                  <a:cubicBezTo>
                    <a:pt x="370350" y="1477350"/>
                    <a:pt x="364950" y="1465650"/>
                    <a:pt x="360000" y="1459350"/>
                  </a:cubicBezTo>
                  <a:cubicBezTo>
                    <a:pt x="319500" y="1407600"/>
                    <a:pt x="283950" y="1353600"/>
                    <a:pt x="252900" y="1296000"/>
                  </a:cubicBezTo>
                  <a:cubicBezTo>
                    <a:pt x="222750" y="1240200"/>
                    <a:pt x="225900" y="1098900"/>
                    <a:pt x="213750" y="1056600"/>
                  </a:cubicBezTo>
                  <a:cubicBezTo>
                    <a:pt x="202050" y="1015650"/>
                    <a:pt x="178200" y="979650"/>
                    <a:pt x="149850" y="948150"/>
                  </a:cubicBezTo>
                  <a:cubicBezTo>
                    <a:pt x="136350" y="933300"/>
                    <a:pt x="126000" y="915300"/>
                    <a:pt x="108900" y="904050"/>
                  </a:cubicBezTo>
                  <a:cubicBezTo>
                    <a:pt x="116100" y="875250"/>
                    <a:pt x="128250" y="847800"/>
                    <a:pt x="130500" y="818100"/>
                  </a:cubicBezTo>
                  <a:cubicBezTo>
                    <a:pt x="130050" y="795600"/>
                    <a:pt x="135450" y="777600"/>
                    <a:pt x="130500" y="750600"/>
                  </a:cubicBezTo>
                  <a:cubicBezTo>
                    <a:pt x="120600" y="693900"/>
                    <a:pt x="85950" y="651150"/>
                    <a:pt x="52200" y="607500"/>
                  </a:cubicBezTo>
                  <a:cubicBezTo>
                    <a:pt x="35550" y="585900"/>
                    <a:pt x="17550" y="564750"/>
                    <a:pt x="0" y="543600"/>
                  </a:cubicBezTo>
                  <a:cubicBezTo>
                    <a:pt x="37350" y="575100"/>
                    <a:pt x="102150" y="629100"/>
                    <a:pt x="140400" y="648900"/>
                  </a:cubicBezTo>
                  <a:cubicBezTo>
                    <a:pt x="214200" y="686700"/>
                    <a:pt x="296100" y="688050"/>
                    <a:pt x="366300" y="634050"/>
                  </a:cubicBezTo>
                  <a:cubicBezTo>
                    <a:pt x="418050" y="594450"/>
                    <a:pt x="464850" y="549000"/>
                    <a:pt x="504000" y="496800"/>
                  </a:cubicBezTo>
                  <a:cubicBezTo>
                    <a:pt x="534150" y="456300"/>
                    <a:pt x="545400" y="409050"/>
                    <a:pt x="552600" y="360900"/>
                  </a:cubicBezTo>
                  <a:cubicBezTo>
                    <a:pt x="562050" y="296100"/>
                    <a:pt x="562500" y="231300"/>
                    <a:pt x="544950" y="167400"/>
                  </a:cubicBezTo>
                  <a:cubicBezTo>
                    <a:pt x="531000" y="118350"/>
                    <a:pt x="516600" y="86400"/>
                    <a:pt x="482400" y="49050"/>
                  </a:cubicBezTo>
                  <a:cubicBezTo>
                    <a:pt x="472050" y="37350"/>
                    <a:pt x="464850" y="20250"/>
                    <a:pt x="445500" y="0"/>
                  </a:cubicBezTo>
                  <a:cubicBezTo>
                    <a:pt x="481950" y="13500"/>
                    <a:pt x="515700" y="31500"/>
                    <a:pt x="546750" y="54450"/>
                  </a:cubicBezTo>
                  <a:cubicBezTo>
                    <a:pt x="576450" y="76500"/>
                    <a:pt x="581850" y="120600"/>
                    <a:pt x="584100" y="154800"/>
                  </a:cubicBezTo>
                  <a:cubicBezTo>
                    <a:pt x="587250" y="198450"/>
                    <a:pt x="586800" y="242100"/>
                    <a:pt x="582300" y="285300"/>
                  </a:cubicBezTo>
                  <a:cubicBezTo>
                    <a:pt x="577800" y="332100"/>
                    <a:pt x="568800" y="378450"/>
                    <a:pt x="555750" y="423450"/>
                  </a:cubicBezTo>
                  <a:cubicBezTo>
                    <a:pt x="542250" y="469350"/>
                    <a:pt x="521550" y="511650"/>
                    <a:pt x="506250" y="556200"/>
                  </a:cubicBezTo>
                  <a:cubicBezTo>
                    <a:pt x="472500" y="655650"/>
                    <a:pt x="478350" y="747450"/>
                    <a:pt x="473850" y="851400"/>
                  </a:cubicBezTo>
                  <a:cubicBezTo>
                    <a:pt x="477450" y="891450"/>
                    <a:pt x="479250" y="940950"/>
                    <a:pt x="488250" y="980100"/>
                  </a:cubicBezTo>
                  <a:cubicBezTo>
                    <a:pt x="498600" y="1023300"/>
                    <a:pt x="517950" y="1067400"/>
                    <a:pt x="525150" y="109035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Freeform: Shape 144">
              <a:extLst>
                <a:ext uri="{FF2B5EF4-FFF2-40B4-BE49-F238E27FC236}">
                  <a16:creationId xmlns:a16="http://schemas.microsoft.com/office/drawing/2014/main" xmlns="" id="{9F004AFD-6468-4182-8BDE-449A3A80CB28}"/>
                </a:ext>
              </a:extLst>
            </p:cNvPr>
            <p:cNvSpPr/>
            <p:nvPr/>
          </p:nvSpPr>
          <p:spPr>
            <a:xfrm>
              <a:off x="623400" y="5802459"/>
              <a:ext cx="1699636" cy="653834"/>
            </a:xfrm>
            <a:custGeom>
              <a:avLst/>
              <a:gdLst>
                <a:gd name="connsiteX0" fmla="*/ 1338270 w 1343618"/>
                <a:gd name="connsiteY0" fmla="*/ 174828 h 516877"/>
                <a:gd name="connsiteX1" fmla="*/ 1263120 w 1343618"/>
                <a:gd name="connsiteY1" fmla="*/ 58728 h 516877"/>
                <a:gd name="connsiteX2" fmla="*/ 1194270 w 1343618"/>
                <a:gd name="connsiteY2" fmla="*/ 6078 h 516877"/>
                <a:gd name="connsiteX3" fmla="*/ 1045320 w 1343618"/>
                <a:gd name="connsiteY3" fmla="*/ 29028 h 516877"/>
                <a:gd name="connsiteX4" fmla="*/ 874320 w 1343618"/>
                <a:gd name="connsiteY4" fmla="*/ 73128 h 516877"/>
                <a:gd name="connsiteX5" fmla="*/ 830670 w 1343618"/>
                <a:gd name="connsiteY5" fmla="*/ 85728 h 516877"/>
                <a:gd name="connsiteX6" fmla="*/ 815820 w 1343618"/>
                <a:gd name="connsiteY6" fmla="*/ 90678 h 516877"/>
                <a:gd name="connsiteX7" fmla="*/ 794220 w 1343618"/>
                <a:gd name="connsiteY7" fmla="*/ 96978 h 516877"/>
                <a:gd name="connsiteX8" fmla="*/ 744270 w 1343618"/>
                <a:gd name="connsiteY8" fmla="*/ 119928 h 516877"/>
                <a:gd name="connsiteX9" fmla="*/ 699270 w 1343618"/>
                <a:gd name="connsiteY9" fmla="*/ 151428 h 516877"/>
                <a:gd name="connsiteX10" fmla="*/ 662370 w 1343618"/>
                <a:gd name="connsiteY10" fmla="*/ 184728 h 516877"/>
                <a:gd name="connsiteX11" fmla="*/ 628620 w 1343618"/>
                <a:gd name="connsiteY11" fmla="*/ 233778 h 516877"/>
                <a:gd name="connsiteX12" fmla="*/ 626370 w 1343618"/>
                <a:gd name="connsiteY12" fmla="*/ 234678 h 516877"/>
                <a:gd name="connsiteX13" fmla="*/ 624570 w 1343618"/>
                <a:gd name="connsiteY13" fmla="*/ 234228 h 516877"/>
                <a:gd name="connsiteX14" fmla="*/ 637170 w 1343618"/>
                <a:gd name="connsiteY14" fmla="*/ 201378 h 516877"/>
                <a:gd name="connsiteX15" fmla="*/ 676320 w 1343618"/>
                <a:gd name="connsiteY15" fmla="*/ 132078 h 516877"/>
                <a:gd name="connsiteX16" fmla="*/ 676320 w 1343618"/>
                <a:gd name="connsiteY16" fmla="*/ 125328 h 516877"/>
                <a:gd name="connsiteX17" fmla="*/ 629970 w 1343618"/>
                <a:gd name="connsiteY17" fmla="*/ 70428 h 516877"/>
                <a:gd name="connsiteX18" fmla="*/ 548070 w 1343618"/>
                <a:gd name="connsiteY18" fmla="*/ 33528 h 516877"/>
                <a:gd name="connsiteX19" fmla="*/ 529170 w 1343618"/>
                <a:gd name="connsiteY19" fmla="*/ 26778 h 516877"/>
                <a:gd name="connsiteX20" fmla="*/ 476070 w 1343618"/>
                <a:gd name="connsiteY20" fmla="*/ 15078 h 516877"/>
                <a:gd name="connsiteX21" fmla="*/ 443670 w 1343618"/>
                <a:gd name="connsiteY21" fmla="*/ 15528 h 516877"/>
                <a:gd name="connsiteX22" fmla="*/ 388320 w 1343618"/>
                <a:gd name="connsiteY22" fmla="*/ 35778 h 516877"/>
                <a:gd name="connsiteX23" fmla="*/ 375270 w 1343618"/>
                <a:gd name="connsiteY23" fmla="*/ 45228 h 516877"/>
                <a:gd name="connsiteX24" fmla="*/ 378420 w 1343618"/>
                <a:gd name="connsiteY24" fmla="*/ 68178 h 516877"/>
                <a:gd name="connsiteX25" fmla="*/ 353670 w 1343618"/>
                <a:gd name="connsiteY25" fmla="*/ 59628 h 516877"/>
                <a:gd name="connsiteX26" fmla="*/ 306420 w 1343618"/>
                <a:gd name="connsiteY26" fmla="*/ 43428 h 516877"/>
                <a:gd name="connsiteX27" fmla="*/ 255120 w 1343618"/>
                <a:gd name="connsiteY27" fmla="*/ 46578 h 516877"/>
                <a:gd name="connsiteX28" fmla="*/ 191220 w 1343618"/>
                <a:gd name="connsiteY28" fmla="*/ 96078 h 516877"/>
                <a:gd name="connsiteX29" fmla="*/ 97170 w 1343618"/>
                <a:gd name="connsiteY29" fmla="*/ 204528 h 516877"/>
                <a:gd name="connsiteX30" fmla="*/ 11220 w 1343618"/>
                <a:gd name="connsiteY30" fmla="*/ 337728 h 516877"/>
                <a:gd name="connsiteX31" fmla="*/ 19320 w 1343618"/>
                <a:gd name="connsiteY31" fmla="*/ 503778 h 516877"/>
                <a:gd name="connsiteX32" fmla="*/ 92220 w 1343618"/>
                <a:gd name="connsiteY32" fmla="*/ 512328 h 516877"/>
                <a:gd name="connsiteX33" fmla="*/ 192570 w 1343618"/>
                <a:gd name="connsiteY33" fmla="*/ 506928 h 516877"/>
                <a:gd name="connsiteX34" fmla="*/ 437820 w 1343618"/>
                <a:gd name="connsiteY34" fmla="*/ 487128 h 516877"/>
                <a:gd name="connsiteX35" fmla="*/ 517020 w 1343618"/>
                <a:gd name="connsiteY35" fmla="*/ 397128 h 516877"/>
                <a:gd name="connsiteX36" fmla="*/ 534570 w 1343618"/>
                <a:gd name="connsiteY36" fmla="*/ 379128 h 516877"/>
                <a:gd name="connsiteX37" fmla="*/ 539070 w 1343618"/>
                <a:gd name="connsiteY37" fmla="*/ 374178 h 516877"/>
                <a:gd name="connsiteX38" fmla="*/ 571020 w 1343618"/>
                <a:gd name="connsiteY38" fmla="*/ 389928 h 516877"/>
                <a:gd name="connsiteX39" fmla="*/ 599370 w 1343618"/>
                <a:gd name="connsiteY39" fmla="*/ 405678 h 516877"/>
                <a:gd name="connsiteX40" fmla="*/ 661920 w 1343618"/>
                <a:gd name="connsiteY40" fmla="*/ 403878 h 516877"/>
                <a:gd name="connsiteX41" fmla="*/ 794220 w 1343618"/>
                <a:gd name="connsiteY41" fmla="*/ 358878 h 516877"/>
                <a:gd name="connsiteX42" fmla="*/ 818970 w 1343618"/>
                <a:gd name="connsiteY42" fmla="*/ 360678 h 516877"/>
                <a:gd name="connsiteX43" fmla="*/ 845070 w 1343618"/>
                <a:gd name="connsiteY43" fmla="*/ 338628 h 516877"/>
                <a:gd name="connsiteX44" fmla="*/ 903570 w 1343618"/>
                <a:gd name="connsiteY44" fmla="*/ 301728 h 516877"/>
                <a:gd name="connsiteX45" fmla="*/ 913470 w 1343618"/>
                <a:gd name="connsiteY45" fmla="*/ 297228 h 516877"/>
                <a:gd name="connsiteX46" fmla="*/ 1196070 w 1343618"/>
                <a:gd name="connsiteY46" fmla="*/ 229728 h 516877"/>
                <a:gd name="connsiteX47" fmla="*/ 1340070 w 1343618"/>
                <a:gd name="connsiteY47" fmla="*/ 198228 h 516877"/>
                <a:gd name="connsiteX48" fmla="*/ 1338270 w 1343618"/>
                <a:gd name="connsiteY48" fmla="*/ 174828 h 51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3618" h="516877">
                  <a:moveTo>
                    <a:pt x="1338270" y="174828"/>
                  </a:moveTo>
                  <a:cubicBezTo>
                    <a:pt x="1319370" y="132078"/>
                    <a:pt x="1294170" y="93378"/>
                    <a:pt x="1263120" y="58728"/>
                  </a:cubicBezTo>
                  <a:cubicBezTo>
                    <a:pt x="1243770" y="37128"/>
                    <a:pt x="1221720" y="17778"/>
                    <a:pt x="1194270" y="6078"/>
                  </a:cubicBezTo>
                  <a:cubicBezTo>
                    <a:pt x="1151070" y="-12822"/>
                    <a:pt x="1087620" y="17328"/>
                    <a:pt x="1045320" y="29028"/>
                  </a:cubicBezTo>
                  <a:cubicBezTo>
                    <a:pt x="988620" y="44328"/>
                    <a:pt x="929670" y="55578"/>
                    <a:pt x="874320" y="73128"/>
                  </a:cubicBezTo>
                  <a:cubicBezTo>
                    <a:pt x="860370" y="79428"/>
                    <a:pt x="845070" y="80778"/>
                    <a:pt x="830670" y="85728"/>
                  </a:cubicBezTo>
                  <a:cubicBezTo>
                    <a:pt x="825720" y="87978"/>
                    <a:pt x="820770" y="89328"/>
                    <a:pt x="815820" y="90678"/>
                  </a:cubicBezTo>
                  <a:cubicBezTo>
                    <a:pt x="808620" y="92478"/>
                    <a:pt x="801420" y="94728"/>
                    <a:pt x="794220" y="96978"/>
                  </a:cubicBezTo>
                  <a:cubicBezTo>
                    <a:pt x="776670" y="102378"/>
                    <a:pt x="756870" y="105078"/>
                    <a:pt x="744270" y="119928"/>
                  </a:cubicBezTo>
                  <a:cubicBezTo>
                    <a:pt x="731670" y="134778"/>
                    <a:pt x="716370" y="143778"/>
                    <a:pt x="699270" y="151428"/>
                  </a:cubicBezTo>
                  <a:cubicBezTo>
                    <a:pt x="683070" y="158178"/>
                    <a:pt x="667770" y="167178"/>
                    <a:pt x="662370" y="184728"/>
                  </a:cubicBezTo>
                  <a:cubicBezTo>
                    <a:pt x="656520" y="204978"/>
                    <a:pt x="644370" y="220278"/>
                    <a:pt x="628620" y="233778"/>
                  </a:cubicBezTo>
                  <a:cubicBezTo>
                    <a:pt x="627720" y="234228"/>
                    <a:pt x="627270" y="234678"/>
                    <a:pt x="626370" y="234678"/>
                  </a:cubicBezTo>
                  <a:cubicBezTo>
                    <a:pt x="625920" y="234678"/>
                    <a:pt x="624570" y="234228"/>
                    <a:pt x="624570" y="234228"/>
                  </a:cubicBezTo>
                  <a:cubicBezTo>
                    <a:pt x="626370" y="222528"/>
                    <a:pt x="630420" y="211728"/>
                    <a:pt x="637170" y="201378"/>
                  </a:cubicBezTo>
                  <a:cubicBezTo>
                    <a:pt x="650220" y="178428"/>
                    <a:pt x="670020" y="159078"/>
                    <a:pt x="676320" y="132078"/>
                  </a:cubicBezTo>
                  <a:cubicBezTo>
                    <a:pt x="676770" y="129828"/>
                    <a:pt x="676320" y="127578"/>
                    <a:pt x="676320" y="125328"/>
                  </a:cubicBezTo>
                  <a:cubicBezTo>
                    <a:pt x="672270" y="97878"/>
                    <a:pt x="650670" y="83928"/>
                    <a:pt x="629970" y="70428"/>
                  </a:cubicBezTo>
                  <a:cubicBezTo>
                    <a:pt x="604770" y="54228"/>
                    <a:pt x="575520" y="45228"/>
                    <a:pt x="548070" y="33528"/>
                  </a:cubicBezTo>
                  <a:cubicBezTo>
                    <a:pt x="541770" y="31278"/>
                    <a:pt x="535470" y="29028"/>
                    <a:pt x="529170" y="26778"/>
                  </a:cubicBezTo>
                  <a:cubicBezTo>
                    <a:pt x="511620" y="21378"/>
                    <a:pt x="494970" y="13728"/>
                    <a:pt x="476070" y="15078"/>
                  </a:cubicBezTo>
                  <a:cubicBezTo>
                    <a:pt x="465270" y="18228"/>
                    <a:pt x="454470" y="18228"/>
                    <a:pt x="443670" y="15528"/>
                  </a:cubicBezTo>
                  <a:cubicBezTo>
                    <a:pt x="422520" y="15078"/>
                    <a:pt x="406320" y="28128"/>
                    <a:pt x="388320" y="35778"/>
                  </a:cubicBezTo>
                  <a:cubicBezTo>
                    <a:pt x="383370" y="38478"/>
                    <a:pt x="378870" y="40728"/>
                    <a:pt x="375270" y="45228"/>
                  </a:cubicBezTo>
                  <a:cubicBezTo>
                    <a:pt x="369420" y="53778"/>
                    <a:pt x="381120" y="60078"/>
                    <a:pt x="378420" y="68178"/>
                  </a:cubicBezTo>
                  <a:cubicBezTo>
                    <a:pt x="369420" y="68178"/>
                    <a:pt x="361770" y="63228"/>
                    <a:pt x="353670" y="59628"/>
                  </a:cubicBezTo>
                  <a:cubicBezTo>
                    <a:pt x="338370" y="52878"/>
                    <a:pt x="323970" y="43428"/>
                    <a:pt x="306420" y="43428"/>
                  </a:cubicBezTo>
                  <a:cubicBezTo>
                    <a:pt x="289770" y="47928"/>
                    <a:pt x="272220" y="45228"/>
                    <a:pt x="255120" y="46578"/>
                  </a:cubicBezTo>
                  <a:cubicBezTo>
                    <a:pt x="224970" y="51528"/>
                    <a:pt x="209220" y="75378"/>
                    <a:pt x="191220" y="96078"/>
                  </a:cubicBezTo>
                  <a:cubicBezTo>
                    <a:pt x="159270" y="132528"/>
                    <a:pt x="131820" y="170778"/>
                    <a:pt x="97170" y="204528"/>
                  </a:cubicBezTo>
                  <a:cubicBezTo>
                    <a:pt x="59820" y="240978"/>
                    <a:pt x="28770" y="288228"/>
                    <a:pt x="11220" y="337728"/>
                  </a:cubicBezTo>
                  <a:cubicBezTo>
                    <a:pt x="-5880" y="393978"/>
                    <a:pt x="-3630" y="449328"/>
                    <a:pt x="19320" y="503778"/>
                  </a:cubicBezTo>
                  <a:cubicBezTo>
                    <a:pt x="29220" y="525828"/>
                    <a:pt x="69720" y="513678"/>
                    <a:pt x="92220" y="512328"/>
                  </a:cubicBezTo>
                  <a:cubicBezTo>
                    <a:pt x="125520" y="510528"/>
                    <a:pt x="158820" y="508728"/>
                    <a:pt x="192570" y="506928"/>
                  </a:cubicBezTo>
                  <a:cubicBezTo>
                    <a:pt x="272670" y="506928"/>
                    <a:pt x="359520" y="503778"/>
                    <a:pt x="437820" y="487128"/>
                  </a:cubicBezTo>
                  <a:cubicBezTo>
                    <a:pt x="518820" y="469578"/>
                    <a:pt x="513870" y="460128"/>
                    <a:pt x="517020" y="397128"/>
                  </a:cubicBezTo>
                  <a:cubicBezTo>
                    <a:pt x="522870" y="391278"/>
                    <a:pt x="528720" y="384978"/>
                    <a:pt x="534570" y="379128"/>
                  </a:cubicBezTo>
                  <a:cubicBezTo>
                    <a:pt x="536370" y="377778"/>
                    <a:pt x="537720" y="375978"/>
                    <a:pt x="539070" y="374178"/>
                  </a:cubicBezTo>
                  <a:cubicBezTo>
                    <a:pt x="552570" y="372828"/>
                    <a:pt x="562920" y="377778"/>
                    <a:pt x="571020" y="389928"/>
                  </a:cubicBezTo>
                  <a:cubicBezTo>
                    <a:pt x="577320" y="399378"/>
                    <a:pt x="587220" y="405678"/>
                    <a:pt x="599370" y="405678"/>
                  </a:cubicBezTo>
                  <a:cubicBezTo>
                    <a:pt x="620070" y="406128"/>
                    <a:pt x="641220" y="404328"/>
                    <a:pt x="661920" y="403878"/>
                  </a:cubicBezTo>
                  <a:cubicBezTo>
                    <a:pt x="710520" y="402528"/>
                    <a:pt x="748770" y="368328"/>
                    <a:pt x="794220" y="358878"/>
                  </a:cubicBezTo>
                  <a:cubicBezTo>
                    <a:pt x="800970" y="361128"/>
                    <a:pt x="809070" y="361578"/>
                    <a:pt x="818970" y="360678"/>
                  </a:cubicBezTo>
                  <a:cubicBezTo>
                    <a:pt x="829320" y="355728"/>
                    <a:pt x="838770" y="348528"/>
                    <a:pt x="845070" y="338628"/>
                  </a:cubicBezTo>
                  <a:cubicBezTo>
                    <a:pt x="864420" y="326478"/>
                    <a:pt x="880170" y="307578"/>
                    <a:pt x="903570" y="301728"/>
                  </a:cubicBezTo>
                  <a:cubicBezTo>
                    <a:pt x="906720" y="300378"/>
                    <a:pt x="909870" y="298128"/>
                    <a:pt x="913470" y="297228"/>
                  </a:cubicBezTo>
                  <a:cubicBezTo>
                    <a:pt x="1006620" y="270678"/>
                    <a:pt x="1101570" y="251778"/>
                    <a:pt x="1196070" y="229728"/>
                  </a:cubicBezTo>
                  <a:cubicBezTo>
                    <a:pt x="1243770" y="218478"/>
                    <a:pt x="1291470" y="206328"/>
                    <a:pt x="1340070" y="198228"/>
                  </a:cubicBezTo>
                  <a:cubicBezTo>
                    <a:pt x="1347270" y="191028"/>
                    <a:pt x="1341870" y="182478"/>
                    <a:pt x="1338270" y="174828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4" name="Graphic 2">
              <a:extLst>
                <a:ext uri="{FF2B5EF4-FFF2-40B4-BE49-F238E27FC236}">
                  <a16:creationId xmlns:a16="http://schemas.microsoft.com/office/drawing/2014/main" xmlns="" id="{FC93B116-40F0-47F1-9DE4-84BE2A182EFF}"/>
                </a:ext>
              </a:extLst>
            </p:cNvPr>
            <p:cNvGrpSpPr/>
            <p:nvPr/>
          </p:nvGrpSpPr>
          <p:grpSpPr>
            <a:xfrm>
              <a:off x="622274" y="5802176"/>
              <a:ext cx="1700616" cy="654400"/>
              <a:chOff x="405553" y="3082808"/>
              <a:chExt cx="1344393" cy="517325"/>
            </a:xfrm>
            <a:solidFill>
              <a:srgbClr val="E2C2A7"/>
            </a:solidFill>
          </p:grpSpPr>
          <p:sp>
            <p:nvSpPr>
              <p:cNvPr id="66" name="Freeform: Shape 147">
                <a:extLst>
                  <a:ext uri="{FF2B5EF4-FFF2-40B4-BE49-F238E27FC236}">
                    <a16:creationId xmlns:a16="http://schemas.microsoft.com/office/drawing/2014/main" xmlns="" id="{6C848313-2706-4326-88D5-22EB39D1998C}"/>
                  </a:ext>
                </a:extLst>
              </p:cNvPr>
              <p:cNvSpPr/>
              <p:nvPr/>
            </p:nvSpPr>
            <p:spPr>
              <a:xfrm>
                <a:off x="405553" y="3359561"/>
                <a:ext cx="517459" cy="240572"/>
              </a:xfrm>
              <a:custGeom>
                <a:avLst/>
                <a:gdLst>
                  <a:gd name="connsiteX0" fmla="*/ 472909 w 517459"/>
                  <a:gd name="connsiteY0" fmla="*/ 76500 h 240572"/>
                  <a:gd name="connsiteX1" fmla="*/ 308209 w 517459"/>
                  <a:gd name="connsiteY1" fmla="*/ 27000 h 240572"/>
                  <a:gd name="connsiteX2" fmla="*/ 260059 w 517459"/>
                  <a:gd name="connsiteY2" fmla="*/ 18450 h 240572"/>
                  <a:gd name="connsiteX3" fmla="*/ 275359 w 517459"/>
                  <a:gd name="connsiteY3" fmla="*/ 27450 h 240572"/>
                  <a:gd name="connsiteX4" fmla="*/ 408559 w 517459"/>
                  <a:gd name="connsiteY4" fmla="*/ 67050 h 240572"/>
                  <a:gd name="connsiteX5" fmla="*/ 482809 w 517459"/>
                  <a:gd name="connsiteY5" fmla="*/ 103050 h 240572"/>
                  <a:gd name="connsiteX6" fmla="*/ 501709 w 517459"/>
                  <a:gd name="connsiteY6" fmla="*/ 153000 h 240572"/>
                  <a:gd name="connsiteX7" fmla="*/ 460309 w 517459"/>
                  <a:gd name="connsiteY7" fmla="*/ 170550 h 240572"/>
                  <a:gd name="connsiteX8" fmla="*/ 409459 w 517459"/>
                  <a:gd name="connsiteY8" fmla="*/ 163800 h 240572"/>
                  <a:gd name="connsiteX9" fmla="*/ 278959 w 517459"/>
                  <a:gd name="connsiteY9" fmla="*/ 135900 h 240572"/>
                  <a:gd name="connsiteX10" fmla="*/ 343309 w 517459"/>
                  <a:gd name="connsiteY10" fmla="*/ 165150 h 240572"/>
                  <a:gd name="connsiteX11" fmla="*/ 371659 w 517459"/>
                  <a:gd name="connsiteY11" fmla="*/ 192600 h 240572"/>
                  <a:gd name="connsiteX12" fmla="*/ 336559 w 517459"/>
                  <a:gd name="connsiteY12" fmla="*/ 211050 h 240572"/>
                  <a:gd name="connsiteX13" fmla="*/ 181759 w 517459"/>
                  <a:gd name="connsiteY13" fmla="*/ 201150 h 240572"/>
                  <a:gd name="connsiteX14" fmla="*/ 80059 w 517459"/>
                  <a:gd name="connsiteY14" fmla="*/ 192600 h 240572"/>
                  <a:gd name="connsiteX15" fmla="*/ 62059 w 517459"/>
                  <a:gd name="connsiteY15" fmla="*/ 186300 h 240572"/>
                  <a:gd name="connsiteX16" fmla="*/ 35509 w 517459"/>
                  <a:gd name="connsiteY16" fmla="*/ 133200 h 240572"/>
                  <a:gd name="connsiteX17" fmla="*/ 34159 w 517459"/>
                  <a:gd name="connsiteY17" fmla="*/ 49050 h 240572"/>
                  <a:gd name="connsiteX18" fmla="*/ 41809 w 517459"/>
                  <a:gd name="connsiteY18" fmla="*/ 0 h 240572"/>
                  <a:gd name="connsiteX19" fmla="*/ 11659 w 517459"/>
                  <a:gd name="connsiteY19" fmla="*/ 62550 h 240572"/>
                  <a:gd name="connsiteX20" fmla="*/ 19759 w 517459"/>
                  <a:gd name="connsiteY20" fmla="*/ 228600 h 240572"/>
                  <a:gd name="connsiteX21" fmla="*/ 205609 w 517459"/>
                  <a:gd name="connsiteY21" fmla="*/ 231300 h 240572"/>
                  <a:gd name="connsiteX22" fmla="*/ 438259 w 517459"/>
                  <a:gd name="connsiteY22" fmla="*/ 211950 h 240572"/>
                  <a:gd name="connsiteX23" fmla="*/ 517459 w 517459"/>
                  <a:gd name="connsiteY23" fmla="*/ 121950 h 240572"/>
                  <a:gd name="connsiteX24" fmla="*/ 472909 w 517459"/>
                  <a:gd name="connsiteY24" fmla="*/ 76500 h 24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7459" h="240572">
                    <a:moveTo>
                      <a:pt x="472909" y="76500"/>
                    </a:moveTo>
                    <a:cubicBezTo>
                      <a:pt x="421159" y="49950"/>
                      <a:pt x="364009" y="40050"/>
                      <a:pt x="308209" y="27000"/>
                    </a:cubicBezTo>
                    <a:cubicBezTo>
                      <a:pt x="292909" y="23400"/>
                      <a:pt x="277609" y="15300"/>
                      <a:pt x="260059" y="18450"/>
                    </a:cubicBezTo>
                    <a:cubicBezTo>
                      <a:pt x="263659" y="25650"/>
                      <a:pt x="269959" y="25650"/>
                      <a:pt x="275359" y="27450"/>
                    </a:cubicBezTo>
                    <a:cubicBezTo>
                      <a:pt x="319909" y="40500"/>
                      <a:pt x="364009" y="54000"/>
                      <a:pt x="408559" y="67050"/>
                    </a:cubicBezTo>
                    <a:cubicBezTo>
                      <a:pt x="435109" y="75150"/>
                      <a:pt x="460759" y="85950"/>
                      <a:pt x="482809" y="103050"/>
                    </a:cubicBezTo>
                    <a:cubicBezTo>
                      <a:pt x="499009" y="115650"/>
                      <a:pt x="505759" y="135000"/>
                      <a:pt x="501709" y="153000"/>
                    </a:cubicBezTo>
                    <a:cubicBezTo>
                      <a:pt x="497209" y="171900"/>
                      <a:pt x="476959" y="171900"/>
                      <a:pt x="460309" y="170550"/>
                    </a:cubicBezTo>
                    <a:cubicBezTo>
                      <a:pt x="443209" y="169200"/>
                      <a:pt x="426109" y="166950"/>
                      <a:pt x="409459" y="163800"/>
                    </a:cubicBezTo>
                    <a:cubicBezTo>
                      <a:pt x="365809" y="154800"/>
                      <a:pt x="322609" y="145350"/>
                      <a:pt x="278959" y="135900"/>
                    </a:cubicBezTo>
                    <a:cubicBezTo>
                      <a:pt x="299659" y="147150"/>
                      <a:pt x="321709" y="155700"/>
                      <a:pt x="343309" y="165150"/>
                    </a:cubicBezTo>
                    <a:cubicBezTo>
                      <a:pt x="355909" y="171000"/>
                      <a:pt x="374359" y="176400"/>
                      <a:pt x="371659" y="192600"/>
                    </a:cubicBezTo>
                    <a:cubicBezTo>
                      <a:pt x="369409" y="208350"/>
                      <a:pt x="350059" y="208800"/>
                      <a:pt x="336559" y="211050"/>
                    </a:cubicBezTo>
                    <a:cubicBezTo>
                      <a:pt x="284359" y="221400"/>
                      <a:pt x="232609" y="216000"/>
                      <a:pt x="181759" y="201150"/>
                    </a:cubicBezTo>
                    <a:cubicBezTo>
                      <a:pt x="148459" y="191250"/>
                      <a:pt x="116059" y="173700"/>
                      <a:pt x="80059" y="192600"/>
                    </a:cubicBezTo>
                    <a:cubicBezTo>
                      <a:pt x="73759" y="196200"/>
                      <a:pt x="67459" y="191250"/>
                      <a:pt x="62059" y="186300"/>
                    </a:cubicBezTo>
                    <a:cubicBezTo>
                      <a:pt x="46309" y="171900"/>
                      <a:pt x="40009" y="153000"/>
                      <a:pt x="35509" y="133200"/>
                    </a:cubicBezTo>
                    <a:cubicBezTo>
                      <a:pt x="28309" y="101700"/>
                      <a:pt x="27409" y="79650"/>
                      <a:pt x="34159" y="49050"/>
                    </a:cubicBezTo>
                    <a:cubicBezTo>
                      <a:pt x="36409" y="38700"/>
                      <a:pt x="40459" y="16200"/>
                      <a:pt x="41809" y="0"/>
                    </a:cubicBezTo>
                    <a:cubicBezTo>
                      <a:pt x="34159" y="8550"/>
                      <a:pt x="14359" y="56250"/>
                      <a:pt x="11659" y="62550"/>
                    </a:cubicBezTo>
                    <a:cubicBezTo>
                      <a:pt x="-5441" y="118800"/>
                      <a:pt x="-4541" y="154350"/>
                      <a:pt x="19759" y="228600"/>
                    </a:cubicBezTo>
                    <a:cubicBezTo>
                      <a:pt x="27859" y="253350"/>
                      <a:pt x="152509" y="232200"/>
                      <a:pt x="205609" y="231300"/>
                    </a:cubicBezTo>
                    <a:cubicBezTo>
                      <a:pt x="283459" y="225450"/>
                      <a:pt x="361309" y="228600"/>
                      <a:pt x="438259" y="211950"/>
                    </a:cubicBezTo>
                    <a:cubicBezTo>
                      <a:pt x="519259" y="194400"/>
                      <a:pt x="514309" y="184950"/>
                      <a:pt x="517459" y="121950"/>
                    </a:cubicBezTo>
                    <a:cubicBezTo>
                      <a:pt x="508909" y="100350"/>
                      <a:pt x="492259" y="86400"/>
                      <a:pt x="472909" y="76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7" name="Freeform: Shape 148">
                <a:extLst>
                  <a:ext uri="{FF2B5EF4-FFF2-40B4-BE49-F238E27FC236}">
                    <a16:creationId xmlns:a16="http://schemas.microsoft.com/office/drawing/2014/main" xmlns="" id="{389695C0-7557-45DF-B164-19E60E8F9848}"/>
                  </a:ext>
                </a:extLst>
              </p:cNvPr>
              <p:cNvSpPr/>
              <p:nvPr/>
            </p:nvSpPr>
            <p:spPr>
              <a:xfrm>
                <a:off x="691713" y="3244811"/>
                <a:ext cx="533250" cy="244421"/>
              </a:xfrm>
              <a:custGeom>
                <a:avLst/>
                <a:gdLst>
                  <a:gd name="connsiteX0" fmla="*/ 497700 w 533250"/>
                  <a:gd name="connsiteY0" fmla="*/ 157500 h 244421"/>
                  <a:gd name="connsiteX1" fmla="*/ 515700 w 533250"/>
                  <a:gd name="connsiteY1" fmla="*/ 51750 h 244421"/>
                  <a:gd name="connsiteX2" fmla="*/ 522450 w 533250"/>
                  <a:gd name="connsiteY2" fmla="*/ 0 h 244421"/>
                  <a:gd name="connsiteX3" fmla="*/ 501300 w 533250"/>
                  <a:gd name="connsiteY3" fmla="*/ 97200 h 244421"/>
                  <a:gd name="connsiteX4" fmla="*/ 451800 w 533250"/>
                  <a:gd name="connsiteY4" fmla="*/ 192150 h 244421"/>
                  <a:gd name="connsiteX5" fmla="*/ 414900 w 533250"/>
                  <a:gd name="connsiteY5" fmla="*/ 198900 h 244421"/>
                  <a:gd name="connsiteX6" fmla="*/ 409500 w 533250"/>
                  <a:gd name="connsiteY6" fmla="*/ 164250 h 244421"/>
                  <a:gd name="connsiteX7" fmla="*/ 428400 w 533250"/>
                  <a:gd name="connsiteY7" fmla="*/ 102150 h 244421"/>
                  <a:gd name="connsiteX8" fmla="*/ 446400 w 533250"/>
                  <a:gd name="connsiteY8" fmla="*/ 37800 h 244421"/>
                  <a:gd name="connsiteX9" fmla="*/ 427050 w 533250"/>
                  <a:gd name="connsiteY9" fmla="*/ 75600 h 244421"/>
                  <a:gd name="connsiteX10" fmla="*/ 377100 w 533250"/>
                  <a:gd name="connsiteY10" fmla="*/ 192600 h 244421"/>
                  <a:gd name="connsiteX11" fmla="*/ 339300 w 533250"/>
                  <a:gd name="connsiteY11" fmla="*/ 207900 h 244421"/>
                  <a:gd name="connsiteX12" fmla="*/ 321300 w 533250"/>
                  <a:gd name="connsiteY12" fmla="*/ 176850 h 244421"/>
                  <a:gd name="connsiteX13" fmla="*/ 321300 w 533250"/>
                  <a:gd name="connsiteY13" fmla="*/ 147600 h 244421"/>
                  <a:gd name="connsiteX14" fmla="*/ 304650 w 533250"/>
                  <a:gd name="connsiteY14" fmla="*/ 137250 h 244421"/>
                  <a:gd name="connsiteX15" fmla="*/ 270900 w 533250"/>
                  <a:gd name="connsiteY15" fmla="*/ 126900 h 244421"/>
                  <a:gd name="connsiteX16" fmla="*/ 246600 w 533250"/>
                  <a:gd name="connsiteY16" fmla="*/ 59400 h 244421"/>
                  <a:gd name="connsiteX17" fmla="*/ 173700 w 533250"/>
                  <a:gd name="connsiteY17" fmla="*/ 70200 h 244421"/>
                  <a:gd name="connsiteX18" fmla="*/ 28800 w 533250"/>
                  <a:gd name="connsiteY18" fmla="*/ 10350 h 244421"/>
                  <a:gd name="connsiteX19" fmla="*/ 0 w 533250"/>
                  <a:gd name="connsiteY19" fmla="*/ 11700 h 244421"/>
                  <a:gd name="connsiteX20" fmla="*/ 57600 w 533250"/>
                  <a:gd name="connsiteY20" fmla="*/ 40500 h 244421"/>
                  <a:gd name="connsiteX21" fmla="*/ 218250 w 533250"/>
                  <a:gd name="connsiteY21" fmla="*/ 91800 h 244421"/>
                  <a:gd name="connsiteX22" fmla="*/ 241200 w 533250"/>
                  <a:gd name="connsiteY22" fmla="*/ 107100 h 244421"/>
                  <a:gd name="connsiteX23" fmla="*/ 248850 w 533250"/>
                  <a:gd name="connsiteY23" fmla="*/ 213300 h 244421"/>
                  <a:gd name="connsiteX24" fmla="*/ 285300 w 533250"/>
                  <a:gd name="connsiteY24" fmla="*/ 228600 h 244421"/>
                  <a:gd name="connsiteX25" fmla="*/ 313650 w 533250"/>
                  <a:gd name="connsiteY25" fmla="*/ 244350 h 244421"/>
                  <a:gd name="connsiteX26" fmla="*/ 376200 w 533250"/>
                  <a:gd name="connsiteY26" fmla="*/ 242550 h 244421"/>
                  <a:gd name="connsiteX27" fmla="*/ 533250 w 533250"/>
                  <a:gd name="connsiteY27" fmla="*/ 194850 h 244421"/>
                  <a:gd name="connsiteX28" fmla="*/ 497700 w 533250"/>
                  <a:gd name="connsiteY28" fmla="*/ 157500 h 2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33250" h="244421">
                    <a:moveTo>
                      <a:pt x="497700" y="157500"/>
                    </a:moveTo>
                    <a:cubicBezTo>
                      <a:pt x="508050" y="122850"/>
                      <a:pt x="509400" y="86850"/>
                      <a:pt x="515700" y="51750"/>
                    </a:cubicBezTo>
                    <a:cubicBezTo>
                      <a:pt x="518400" y="36900"/>
                      <a:pt x="524250" y="22050"/>
                      <a:pt x="522450" y="0"/>
                    </a:cubicBezTo>
                    <a:cubicBezTo>
                      <a:pt x="510750" y="36000"/>
                      <a:pt x="505800" y="66600"/>
                      <a:pt x="501300" y="97200"/>
                    </a:cubicBezTo>
                    <a:cubicBezTo>
                      <a:pt x="495900" y="134550"/>
                      <a:pt x="483300" y="168750"/>
                      <a:pt x="451800" y="192150"/>
                    </a:cubicBezTo>
                    <a:cubicBezTo>
                      <a:pt x="441450" y="199800"/>
                      <a:pt x="428400" y="208350"/>
                      <a:pt x="414900" y="198900"/>
                    </a:cubicBezTo>
                    <a:cubicBezTo>
                      <a:pt x="401400" y="189900"/>
                      <a:pt x="405900" y="176400"/>
                      <a:pt x="409500" y="164250"/>
                    </a:cubicBezTo>
                    <a:cubicBezTo>
                      <a:pt x="415350" y="143550"/>
                      <a:pt x="422550" y="122850"/>
                      <a:pt x="428400" y="102150"/>
                    </a:cubicBezTo>
                    <a:cubicBezTo>
                      <a:pt x="434700" y="81000"/>
                      <a:pt x="440550" y="59400"/>
                      <a:pt x="446400" y="37800"/>
                    </a:cubicBezTo>
                    <a:cubicBezTo>
                      <a:pt x="433800" y="48150"/>
                      <a:pt x="429750" y="62100"/>
                      <a:pt x="427050" y="75600"/>
                    </a:cubicBezTo>
                    <a:cubicBezTo>
                      <a:pt x="418950" y="118350"/>
                      <a:pt x="398250" y="155250"/>
                      <a:pt x="377100" y="192600"/>
                    </a:cubicBezTo>
                    <a:cubicBezTo>
                      <a:pt x="367650" y="209250"/>
                      <a:pt x="354600" y="211050"/>
                      <a:pt x="339300" y="207900"/>
                    </a:cubicBezTo>
                    <a:cubicBezTo>
                      <a:pt x="322200" y="204750"/>
                      <a:pt x="319950" y="191700"/>
                      <a:pt x="321300" y="176850"/>
                    </a:cubicBezTo>
                    <a:cubicBezTo>
                      <a:pt x="322200" y="166950"/>
                      <a:pt x="321750" y="157500"/>
                      <a:pt x="321300" y="147600"/>
                    </a:cubicBezTo>
                    <a:cubicBezTo>
                      <a:pt x="320850" y="137250"/>
                      <a:pt x="318150" y="129150"/>
                      <a:pt x="304650" y="137250"/>
                    </a:cubicBezTo>
                    <a:cubicBezTo>
                      <a:pt x="289800" y="146250"/>
                      <a:pt x="280350" y="139950"/>
                      <a:pt x="270900" y="126900"/>
                    </a:cubicBezTo>
                    <a:cubicBezTo>
                      <a:pt x="256950" y="107100"/>
                      <a:pt x="250200" y="85050"/>
                      <a:pt x="246600" y="59400"/>
                    </a:cubicBezTo>
                    <a:cubicBezTo>
                      <a:pt x="222750" y="77850"/>
                      <a:pt x="198450" y="75150"/>
                      <a:pt x="173700" y="70200"/>
                    </a:cubicBezTo>
                    <a:cubicBezTo>
                      <a:pt x="121500" y="59400"/>
                      <a:pt x="77400" y="29250"/>
                      <a:pt x="28800" y="10350"/>
                    </a:cubicBezTo>
                    <a:cubicBezTo>
                      <a:pt x="20700" y="7200"/>
                      <a:pt x="12600" y="3150"/>
                      <a:pt x="0" y="11700"/>
                    </a:cubicBezTo>
                    <a:cubicBezTo>
                      <a:pt x="20700" y="22500"/>
                      <a:pt x="38700" y="32850"/>
                      <a:pt x="57600" y="40500"/>
                    </a:cubicBezTo>
                    <a:cubicBezTo>
                      <a:pt x="109800" y="62100"/>
                      <a:pt x="159300" y="91800"/>
                      <a:pt x="218250" y="91800"/>
                    </a:cubicBezTo>
                    <a:cubicBezTo>
                      <a:pt x="228150" y="91800"/>
                      <a:pt x="236250" y="97650"/>
                      <a:pt x="241200" y="107100"/>
                    </a:cubicBezTo>
                    <a:cubicBezTo>
                      <a:pt x="259650" y="141300"/>
                      <a:pt x="269100" y="175950"/>
                      <a:pt x="248850" y="213300"/>
                    </a:cubicBezTo>
                    <a:cubicBezTo>
                      <a:pt x="264150" y="210150"/>
                      <a:pt x="276300" y="215100"/>
                      <a:pt x="285300" y="228600"/>
                    </a:cubicBezTo>
                    <a:cubicBezTo>
                      <a:pt x="291600" y="238050"/>
                      <a:pt x="301500" y="244350"/>
                      <a:pt x="313650" y="244350"/>
                    </a:cubicBezTo>
                    <a:cubicBezTo>
                      <a:pt x="334350" y="244800"/>
                      <a:pt x="355500" y="243000"/>
                      <a:pt x="376200" y="242550"/>
                    </a:cubicBezTo>
                    <a:cubicBezTo>
                      <a:pt x="433350" y="240750"/>
                      <a:pt x="476100" y="194400"/>
                      <a:pt x="533250" y="194850"/>
                    </a:cubicBezTo>
                    <a:cubicBezTo>
                      <a:pt x="500400" y="190350"/>
                      <a:pt x="490500" y="181800"/>
                      <a:pt x="497700" y="157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8" name="Freeform: Shape 149">
                <a:extLst>
                  <a:ext uri="{FF2B5EF4-FFF2-40B4-BE49-F238E27FC236}">
                    <a16:creationId xmlns:a16="http://schemas.microsoft.com/office/drawing/2014/main" xmlns="" id="{3614A10C-1262-425F-B6BB-3C100A319C6C}"/>
                  </a:ext>
                </a:extLst>
              </p:cNvPr>
              <p:cNvSpPr/>
              <p:nvPr/>
            </p:nvSpPr>
            <p:spPr>
              <a:xfrm>
                <a:off x="809162" y="3164711"/>
                <a:ext cx="178650" cy="136349"/>
              </a:xfrm>
              <a:custGeom>
                <a:avLst/>
                <a:gdLst>
                  <a:gd name="connsiteX0" fmla="*/ 178650 w 178650"/>
                  <a:gd name="connsiteY0" fmla="*/ 136350 h 136349"/>
                  <a:gd name="connsiteX1" fmla="*/ 168300 w 178650"/>
                  <a:gd name="connsiteY1" fmla="*/ 119250 h 136349"/>
                  <a:gd name="connsiteX2" fmla="*/ 173700 w 178650"/>
                  <a:gd name="connsiteY2" fmla="*/ 47250 h 136349"/>
                  <a:gd name="connsiteX3" fmla="*/ 177750 w 178650"/>
                  <a:gd name="connsiteY3" fmla="*/ 37800 h 136349"/>
                  <a:gd name="connsiteX4" fmla="*/ 166050 w 178650"/>
                  <a:gd name="connsiteY4" fmla="*/ 33300 h 136349"/>
                  <a:gd name="connsiteX5" fmla="*/ 93600 w 178650"/>
                  <a:gd name="connsiteY5" fmla="*/ 14850 h 136349"/>
                  <a:gd name="connsiteX6" fmla="*/ 0 w 178650"/>
                  <a:gd name="connsiteY6" fmla="*/ 0 h 136349"/>
                  <a:gd name="connsiteX7" fmla="*/ 102150 w 178650"/>
                  <a:gd name="connsiteY7" fmla="*/ 46800 h 136349"/>
                  <a:gd name="connsiteX8" fmla="*/ 178650 w 178650"/>
                  <a:gd name="connsiteY8" fmla="*/ 136350 h 1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650" h="136349">
                    <a:moveTo>
                      <a:pt x="178650" y="136350"/>
                    </a:moveTo>
                    <a:cubicBezTo>
                      <a:pt x="173250" y="127350"/>
                      <a:pt x="170550" y="123300"/>
                      <a:pt x="168300" y="119250"/>
                    </a:cubicBezTo>
                    <a:cubicBezTo>
                      <a:pt x="149400" y="85950"/>
                      <a:pt x="149850" y="78300"/>
                      <a:pt x="173700" y="47250"/>
                    </a:cubicBezTo>
                    <a:cubicBezTo>
                      <a:pt x="175950" y="44550"/>
                      <a:pt x="180000" y="41850"/>
                      <a:pt x="177750" y="37800"/>
                    </a:cubicBezTo>
                    <a:cubicBezTo>
                      <a:pt x="175500" y="33300"/>
                      <a:pt x="170550" y="32400"/>
                      <a:pt x="166050" y="33300"/>
                    </a:cubicBezTo>
                    <a:cubicBezTo>
                      <a:pt x="139050" y="37350"/>
                      <a:pt x="117000" y="24750"/>
                      <a:pt x="93600" y="14850"/>
                    </a:cubicBezTo>
                    <a:cubicBezTo>
                      <a:pt x="64350" y="2250"/>
                      <a:pt x="31950" y="2700"/>
                      <a:pt x="0" y="0"/>
                    </a:cubicBezTo>
                    <a:cubicBezTo>
                      <a:pt x="34200" y="15750"/>
                      <a:pt x="72450" y="22500"/>
                      <a:pt x="102150" y="46800"/>
                    </a:cubicBezTo>
                    <a:cubicBezTo>
                      <a:pt x="131850" y="70200"/>
                      <a:pt x="140850" y="111150"/>
                      <a:pt x="178650" y="136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9" name="Freeform: Shape 150">
                <a:extLst>
                  <a:ext uri="{FF2B5EF4-FFF2-40B4-BE49-F238E27FC236}">
                    <a16:creationId xmlns:a16="http://schemas.microsoft.com/office/drawing/2014/main" xmlns="" id="{0466BC9D-61E1-4650-ACA8-D461A5394A60}"/>
                  </a:ext>
                </a:extLst>
              </p:cNvPr>
              <p:cNvSpPr/>
              <p:nvPr/>
            </p:nvSpPr>
            <p:spPr>
              <a:xfrm>
                <a:off x="1250554" y="3082808"/>
                <a:ext cx="499392" cy="340652"/>
              </a:xfrm>
              <a:custGeom>
                <a:avLst/>
                <a:gdLst>
                  <a:gd name="connsiteX0" fmla="*/ 494159 w 499392"/>
                  <a:gd name="connsiteY0" fmla="*/ 175053 h 340652"/>
                  <a:gd name="connsiteX1" fmla="*/ 419008 w 499392"/>
                  <a:gd name="connsiteY1" fmla="*/ 58953 h 340652"/>
                  <a:gd name="connsiteX2" fmla="*/ 350159 w 499392"/>
                  <a:gd name="connsiteY2" fmla="*/ 6303 h 340652"/>
                  <a:gd name="connsiteX3" fmla="*/ 293909 w 499392"/>
                  <a:gd name="connsiteY3" fmla="*/ 2253 h 340652"/>
                  <a:gd name="connsiteX4" fmla="*/ 337559 w 499392"/>
                  <a:gd name="connsiteY4" fmla="*/ 39603 h 340652"/>
                  <a:gd name="connsiteX5" fmla="*/ 392459 w 499392"/>
                  <a:gd name="connsiteY5" fmla="*/ 135903 h 340652"/>
                  <a:gd name="connsiteX6" fmla="*/ 372209 w 499392"/>
                  <a:gd name="connsiteY6" fmla="*/ 181353 h 340652"/>
                  <a:gd name="connsiteX7" fmla="*/ 333059 w 499392"/>
                  <a:gd name="connsiteY7" fmla="*/ 164253 h 340652"/>
                  <a:gd name="connsiteX8" fmla="*/ 319559 w 499392"/>
                  <a:gd name="connsiteY8" fmla="*/ 153903 h 340652"/>
                  <a:gd name="connsiteX9" fmla="*/ 309209 w 499392"/>
                  <a:gd name="connsiteY9" fmla="*/ 169203 h 340652"/>
                  <a:gd name="connsiteX10" fmla="*/ 256559 w 499392"/>
                  <a:gd name="connsiteY10" fmla="*/ 217803 h 340652"/>
                  <a:gd name="connsiteX11" fmla="*/ 96359 w 499392"/>
                  <a:gd name="connsiteY11" fmla="*/ 207453 h 340652"/>
                  <a:gd name="connsiteX12" fmla="*/ 72509 w 499392"/>
                  <a:gd name="connsiteY12" fmla="*/ 205653 h 340652"/>
                  <a:gd name="connsiteX13" fmla="*/ 509 w 499392"/>
                  <a:gd name="connsiteY13" fmla="*/ 340653 h 340652"/>
                  <a:gd name="connsiteX14" fmla="*/ 59009 w 499392"/>
                  <a:gd name="connsiteY14" fmla="*/ 301953 h 340652"/>
                  <a:gd name="connsiteX15" fmla="*/ 68909 w 499392"/>
                  <a:gd name="connsiteY15" fmla="*/ 299253 h 340652"/>
                  <a:gd name="connsiteX16" fmla="*/ 351508 w 499392"/>
                  <a:gd name="connsiteY16" fmla="*/ 231753 h 340652"/>
                  <a:gd name="connsiteX17" fmla="*/ 495508 w 499392"/>
                  <a:gd name="connsiteY17" fmla="*/ 200253 h 340652"/>
                  <a:gd name="connsiteX18" fmla="*/ 494159 w 499392"/>
                  <a:gd name="connsiteY18" fmla="*/ 175053 h 34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9392" h="340652">
                    <a:moveTo>
                      <a:pt x="494159" y="175053"/>
                    </a:moveTo>
                    <a:cubicBezTo>
                      <a:pt x="475258" y="132303"/>
                      <a:pt x="450059" y="93603"/>
                      <a:pt x="419008" y="58953"/>
                    </a:cubicBezTo>
                    <a:cubicBezTo>
                      <a:pt x="399659" y="37353"/>
                      <a:pt x="377609" y="18003"/>
                      <a:pt x="350159" y="6303"/>
                    </a:cubicBezTo>
                    <a:cubicBezTo>
                      <a:pt x="338459" y="1353"/>
                      <a:pt x="324959" y="-2697"/>
                      <a:pt x="293909" y="2253"/>
                    </a:cubicBezTo>
                    <a:cubicBezTo>
                      <a:pt x="319109" y="16653"/>
                      <a:pt x="328559" y="30153"/>
                      <a:pt x="337559" y="39603"/>
                    </a:cubicBezTo>
                    <a:cubicBezTo>
                      <a:pt x="363209" y="67503"/>
                      <a:pt x="384359" y="98103"/>
                      <a:pt x="392459" y="135903"/>
                    </a:cubicBezTo>
                    <a:cubicBezTo>
                      <a:pt x="396959" y="156603"/>
                      <a:pt x="387959" y="175053"/>
                      <a:pt x="372209" y="181353"/>
                    </a:cubicBezTo>
                    <a:cubicBezTo>
                      <a:pt x="353758" y="188553"/>
                      <a:pt x="342059" y="179553"/>
                      <a:pt x="333059" y="164253"/>
                    </a:cubicBezTo>
                    <a:cubicBezTo>
                      <a:pt x="329909" y="159303"/>
                      <a:pt x="326758" y="153003"/>
                      <a:pt x="319559" y="153903"/>
                    </a:cubicBezTo>
                    <a:cubicBezTo>
                      <a:pt x="311008" y="154803"/>
                      <a:pt x="309659" y="162903"/>
                      <a:pt x="309209" y="169203"/>
                    </a:cubicBezTo>
                    <a:cubicBezTo>
                      <a:pt x="305609" y="200703"/>
                      <a:pt x="285809" y="214203"/>
                      <a:pt x="256559" y="217803"/>
                    </a:cubicBezTo>
                    <a:cubicBezTo>
                      <a:pt x="202559" y="224103"/>
                      <a:pt x="149009" y="222303"/>
                      <a:pt x="96359" y="207453"/>
                    </a:cubicBezTo>
                    <a:cubicBezTo>
                      <a:pt x="88259" y="205203"/>
                      <a:pt x="81059" y="201603"/>
                      <a:pt x="72509" y="205653"/>
                    </a:cubicBezTo>
                    <a:cubicBezTo>
                      <a:pt x="40559" y="220053"/>
                      <a:pt x="-5341" y="305103"/>
                      <a:pt x="509" y="340653"/>
                    </a:cubicBezTo>
                    <a:cubicBezTo>
                      <a:pt x="19859" y="328503"/>
                      <a:pt x="30208" y="311403"/>
                      <a:pt x="59009" y="301953"/>
                    </a:cubicBezTo>
                    <a:cubicBezTo>
                      <a:pt x="62159" y="300603"/>
                      <a:pt x="65309" y="300153"/>
                      <a:pt x="68909" y="299253"/>
                    </a:cubicBezTo>
                    <a:cubicBezTo>
                      <a:pt x="162059" y="272703"/>
                      <a:pt x="257008" y="253803"/>
                      <a:pt x="351508" y="231753"/>
                    </a:cubicBezTo>
                    <a:cubicBezTo>
                      <a:pt x="399209" y="220503"/>
                      <a:pt x="446909" y="208353"/>
                      <a:pt x="495508" y="200253"/>
                    </a:cubicBezTo>
                    <a:cubicBezTo>
                      <a:pt x="503159" y="191253"/>
                      <a:pt x="497758" y="182703"/>
                      <a:pt x="494159" y="175053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65" name="Freeform: Shape 146">
              <a:extLst>
                <a:ext uri="{FF2B5EF4-FFF2-40B4-BE49-F238E27FC236}">
                  <a16:creationId xmlns:a16="http://schemas.microsoft.com/office/drawing/2014/main" xmlns="" id="{F80DBFC6-9075-48FD-9126-8734B12D4E4C}"/>
                </a:ext>
              </a:extLst>
            </p:cNvPr>
            <p:cNvSpPr/>
            <p:nvPr/>
          </p:nvSpPr>
          <p:spPr>
            <a:xfrm>
              <a:off x="2063940" y="5747308"/>
              <a:ext cx="273881" cy="307612"/>
            </a:xfrm>
            <a:custGeom>
              <a:avLst/>
              <a:gdLst>
                <a:gd name="connsiteX0" fmla="*/ 200825 w 216512"/>
                <a:gd name="connsiteY0" fmla="*/ 243177 h 243177"/>
                <a:gd name="connsiteX1" fmla="*/ 142775 w 216512"/>
                <a:gd name="connsiteY1" fmla="*/ 133827 h 243177"/>
                <a:gd name="connsiteX2" fmla="*/ 78875 w 216512"/>
                <a:gd name="connsiteY2" fmla="*/ 69027 h 243177"/>
                <a:gd name="connsiteX3" fmla="*/ 125 w 216512"/>
                <a:gd name="connsiteY3" fmla="*/ 45177 h 243177"/>
                <a:gd name="connsiteX4" fmla="*/ 12725 w 216512"/>
                <a:gd name="connsiteY4" fmla="*/ 31677 h 243177"/>
                <a:gd name="connsiteX5" fmla="*/ 68075 w 216512"/>
                <a:gd name="connsiteY5" fmla="*/ 8727 h 243177"/>
                <a:gd name="connsiteX6" fmla="*/ 86525 w 216512"/>
                <a:gd name="connsiteY6" fmla="*/ 3777 h 243177"/>
                <a:gd name="connsiteX7" fmla="*/ 98675 w 216512"/>
                <a:gd name="connsiteY7" fmla="*/ 627 h 243177"/>
                <a:gd name="connsiteX8" fmla="*/ 111275 w 216512"/>
                <a:gd name="connsiteY8" fmla="*/ 1077 h 243177"/>
                <a:gd name="connsiteX9" fmla="*/ 145025 w 216512"/>
                <a:gd name="connsiteY9" fmla="*/ 24927 h 243177"/>
                <a:gd name="connsiteX10" fmla="*/ 175625 w 216512"/>
                <a:gd name="connsiteY10" fmla="*/ 83877 h 243177"/>
                <a:gd name="connsiteX11" fmla="*/ 215225 w 216512"/>
                <a:gd name="connsiteY11" fmla="*/ 204927 h 243177"/>
                <a:gd name="connsiteX12" fmla="*/ 205775 w 216512"/>
                <a:gd name="connsiteY12" fmla="*/ 242727 h 243177"/>
                <a:gd name="connsiteX13" fmla="*/ 200825 w 216512"/>
                <a:gd name="connsiteY13" fmla="*/ 243177 h 2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512" h="243177">
                  <a:moveTo>
                    <a:pt x="200825" y="243177"/>
                  </a:moveTo>
                  <a:cubicBezTo>
                    <a:pt x="190925" y="201777"/>
                    <a:pt x="166625" y="168027"/>
                    <a:pt x="142775" y="133827"/>
                  </a:cubicBezTo>
                  <a:cubicBezTo>
                    <a:pt x="125225" y="108627"/>
                    <a:pt x="103625" y="87477"/>
                    <a:pt x="78875" y="69027"/>
                  </a:cubicBezTo>
                  <a:cubicBezTo>
                    <a:pt x="61775" y="56427"/>
                    <a:pt x="10475" y="45177"/>
                    <a:pt x="125" y="45177"/>
                  </a:cubicBezTo>
                  <a:cubicBezTo>
                    <a:pt x="-1225" y="39327"/>
                    <a:pt x="8675" y="34377"/>
                    <a:pt x="12725" y="31677"/>
                  </a:cubicBezTo>
                  <a:cubicBezTo>
                    <a:pt x="29825" y="21327"/>
                    <a:pt x="49175" y="14577"/>
                    <a:pt x="68075" y="8727"/>
                  </a:cubicBezTo>
                  <a:cubicBezTo>
                    <a:pt x="74375" y="6927"/>
                    <a:pt x="80225" y="5127"/>
                    <a:pt x="86525" y="3777"/>
                  </a:cubicBezTo>
                  <a:cubicBezTo>
                    <a:pt x="90575" y="2877"/>
                    <a:pt x="94625" y="1977"/>
                    <a:pt x="98675" y="627"/>
                  </a:cubicBezTo>
                  <a:cubicBezTo>
                    <a:pt x="103175" y="-273"/>
                    <a:pt x="107225" y="-273"/>
                    <a:pt x="111275" y="1077"/>
                  </a:cubicBezTo>
                  <a:cubicBezTo>
                    <a:pt x="125675" y="4677"/>
                    <a:pt x="136475" y="13677"/>
                    <a:pt x="145025" y="24927"/>
                  </a:cubicBezTo>
                  <a:cubicBezTo>
                    <a:pt x="152225" y="35277"/>
                    <a:pt x="171575" y="73077"/>
                    <a:pt x="175625" y="83877"/>
                  </a:cubicBezTo>
                  <a:cubicBezTo>
                    <a:pt x="185525" y="105927"/>
                    <a:pt x="213425" y="192777"/>
                    <a:pt x="215225" y="204927"/>
                  </a:cubicBezTo>
                  <a:cubicBezTo>
                    <a:pt x="215675" y="218427"/>
                    <a:pt x="221075" y="233277"/>
                    <a:pt x="205775" y="242727"/>
                  </a:cubicBezTo>
                  <a:cubicBezTo>
                    <a:pt x="203975" y="243177"/>
                    <a:pt x="202625" y="243177"/>
                    <a:pt x="200825" y="243177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72" name="Group 168">
            <a:extLst>
              <a:ext uri="{FF2B5EF4-FFF2-40B4-BE49-F238E27FC236}">
                <a16:creationId xmlns:a16="http://schemas.microsoft.com/office/drawing/2014/main" xmlns="" id="{8905D8E4-EB15-4EA3-8C43-E442DF6542D0}"/>
              </a:ext>
            </a:extLst>
          </p:cNvPr>
          <p:cNvGrpSpPr/>
          <p:nvPr/>
        </p:nvGrpSpPr>
        <p:grpSpPr>
          <a:xfrm>
            <a:off x="10600912" y="5676859"/>
            <a:ext cx="1457321" cy="1037007"/>
            <a:chOff x="3021553" y="4231522"/>
            <a:chExt cx="3075220" cy="2188279"/>
          </a:xfrm>
        </p:grpSpPr>
        <p:sp>
          <p:nvSpPr>
            <p:cNvPr id="73" name="Freeform: Shape 169">
              <a:extLst>
                <a:ext uri="{FF2B5EF4-FFF2-40B4-BE49-F238E27FC236}">
                  <a16:creationId xmlns:a16="http://schemas.microsoft.com/office/drawing/2014/main" xmlns="" id="{88F4DB34-1E16-4194-BF4E-7E9013D33E90}"/>
                </a:ext>
              </a:extLst>
            </p:cNvPr>
            <p:cNvSpPr/>
            <p:nvPr/>
          </p:nvSpPr>
          <p:spPr>
            <a:xfrm>
              <a:off x="3021553" y="5856257"/>
              <a:ext cx="2510902" cy="563544"/>
            </a:xfrm>
            <a:custGeom>
              <a:avLst/>
              <a:gdLst>
                <a:gd name="connsiteX0" fmla="*/ 1075050 w 1984950"/>
                <a:gd name="connsiteY0" fmla="*/ 445500 h 445500"/>
                <a:gd name="connsiteX1" fmla="*/ 0 w 1984950"/>
                <a:gd name="connsiteY1" fmla="*/ 440100 h 445500"/>
                <a:gd name="connsiteX2" fmla="*/ 1154250 w 1984950"/>
                <a:gd name="connsiteY2" fmla="*/ 0 h 445500"/>
                <a:gd name="connsiteX3" fmla="*/ 1984950 w 1984950"/>
                <a:gd name="connsiteY3" fmla="*/ 59400 h 4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950" h="445500">
                  <a:moveTo>
                    <a:pt x="1075050" y="445500"/>
                  </a:moveTo>
                  <a:lnTo>
                    <a:pt x="0" y="440100"/>
                  </a:lnTo>
                  <a:lnTo>
                    <a:pt x="1154250" y="0"/>
                  </a:lnTo>
                  <a:lnTo>
                    <a:pt x="1984950" y="59400"/>
                  </a:lnTo>
                  <a:close/>
                </a:path>
              </a:pathLst>
            </a:custGeom>
            <a:solidFill>
              <a:srgbClr val="949596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Freeform: Shape 170">
              <a:extLst>
                <a:ext uri="{FF2B5EF4-FFF2-40B4-BE49-F238E27FC236}">
                  <a16:creationId xmlns:a16="http://schemas.microsoft.com/office/drawing/2014/main" xmlns="" id="{9EEE9E6C-45A4-4F22-A599-2E0519B6D875}"/>
                </a:ext>
              </a:extLst>
            </p:cNvPr>
            <p:cNvSpPr/>
            <p:nvPr/>
          </p:nvSpPr>
          <p:spPr>
            <a:xfrm>
              <a:off x="4393414" y="4232824"/>
              <a:ext cx="1703359" cy="2124929"/>
            </a:xfrm>
            <a:custGeom>
              <a:avLst/>
              <a:gdLst>
                <a:gd name="connsiteX0" fmla="*/ 1143900 w 1346561"/>
                <a:gd name="connsiteY0" fmla="*/ 1227127 h 1679826"/>
                <a:gd name="connsiteX1" fmla="*/ 0 w 1346561"/>
                <a:gd name="connsiteY1" fmla="*/ 1679826 h 1679826"/>
                <a:gd name="connsiteX2" fmla="*/ 178650 w 1346561"/>
                <a:gd name="connsiteY2" fmla="*/ 375726 h 1679826"/>
                <a:gd name="connsiteX3" fmla="*/ 272700 w 1346561"/>
                <a:gd name="connsiteY3" fmla="*/ 281676 h 1679826"/>
                <a:gd name="connsiteX4" fmla="*/ 1224900 w 1346561"/>
                <a:gd name="connsiteY4" fmla="*/ 32376 h 1679826"/>
                <a:gd name="connsiteX5" fmla="*/ 1340550 w 1346561"/>
                <a:gd name="connsiteY5" fmla="*/ 94926 h 1679826"/>
                <a:gd name="connsiteX6" fmla="*/ 1143900 w 1346561"/>
                <a:gd name="connsiteY6" fmla="*/ 1227127 h 167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561" h="1679826">
                  <a:moveTo>
                    <a:pt x="1143900" y="1227127"/>
                  </a:moveTo>
                  <a:lnTo>
                    <a:pt x="0" y="1679826"/>
                  </a:lnTo>
                  <a:lnTo>
                    <a:pt x="178650" y="375726"/>
                  </a:lnTo>
                  <a:cubicBezTo>
                    <a:pt x="178650" y="308226"/>
                    <a:pt x="204750" y="281676"/>
                    <a:pt x="272700" y="281676"/>
                  </a:cubicBezTo>
                  <a:lnTo>
                    <a:pt x="1224900" y="32376"/>
                  </a:lnTo>
                  <a:cubicBezTo>
                    <a:pt x="1327950" y="6276"/>
                    <a:pt x="1361700" y="-48624"/>
                    <a:pt x="1340550" y="94926"/>
                  </a:cubicBezTo>
                  <a:lnTo>
                    <a:pt x="1143900" y="1227127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Freeform: Shape 171">
              <a:extLst>
                <a:ext uri="{FF2B5EF4-FFF2-40B4-BE49-F238E27FC236}">
                  <a16:creationId xmlns:a16="http://schemas.microsoft.com/office/drawing/2014/main" xmlns="" id="{2A16CBC6-1F13-40A6-A38A-F1DA3032712D}"/>
                </a:ext>
              </a:extLst>
            </p:cNvPr>
            <p:cNvSpPr/>
            <p:nvPr/>
          </p:nvSpPr>
          <p:spPr>
            <a:xfrm>
              <a:off x="4467984" y="4231522"/>
              <a:ext cx="1621467" cy="1528532"/>
            </a:xfrm>
            <a:custGeom>
              <a:avLst/>
              <a:gdLst>
                <a:gd name="connsiteX0" fmla="*/ 1160100 w 1281823"/>
                <a:gd name="connsiteY0" fmla="*/ 32505 h 1208355"/>
                <a:gd name="connsiteX1" fmla="*/ 207900 w 1281823"/>
                <a:gd name="connsiteY1" fmla="*/ 281805 h 1208355"/>
                <a:gd name="connsiteX2" fmla="*/ 113850 w 1281823"/>
                <a:gd name="connsiteY2" fmla="*/ 375855 h 1208355"/>
                <a:gd name="connsiteX3" fmla="*/ 0 w 1281823"/>
                <a:gd name="connsiteY3" fmla="*/ 1208355 h 1208355"/>
                <a:gd name="connsiteX4" fmla="*/ 1280250 w 1281823"/>
                <a:gd name="connsiteY4" fmla="*/ 60855 h 1208355"/>
                <a:gd name="connsiteX5" fmla="*/ 1160100 w 1281823"/>
                <a:gd name="connsiteY5" fmla="*/ 32505 h 120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823" h="1208355">
                  <a:moveTo>
                    <a:pt x="1160100" y="32505"/>
                  </a:moveTo>
                  <a:lnTo>
                    <a:pt x="207900" y="281805"/>
                  </a:lnTo>
                  <a:cubicBezTo>
                    <a:pt x="140400" y="281805"/>
                    <a:pt x="113850" y="307905"/>
                    <a:pt x="113850" y="375855"/>
                  </a:cubicBezTo>
                  <a:lnTo>
                    <a:pt x="0" y="1208355"/>
                  </a:lnTo>
                  <a:lnTo>
                    <a:pt x="1280250" y="60855"/>
                  </a:lnTo>
                  <a:cubicBezTo>
                    <a:pt x="1290150" y="-39045"/>
                    <a:pt x="1253700" y="8655"/>
                    <a:pt x="1160100" y="32505"/>
                  </a:cubicBez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Freeform: Shape 172">
              <a:extLst>
                <a:ext uri="{FF2B5EF4-FFF2-40B4-BE49-F238E27FC236}">
                  <a16:creationId xmlns:a16="http://schemas.microsoft.com/office/drawing/2014/main" xmlns="" id="{0C88516C-6E09-4CCD-9CEA-F53762FC0268}"/>
                </a:ext>
              </a:extLst>
            </p:cNvPr>
            <p:cNvSpPr/>
            <p:nvPr/>
          </p:nvSpPr>
          <p:spPr>
            <a:xfrm>
              <a:off x="3056847" y="5800472"/>
              <a:ext cx="2506348" cy="562973"/>
            </a:xfrm>
            <a:custGeom>
              <a:avLst/>
              <a:gdLst>
                <a:gd name="connsiteX0" fmla="*/ 1071450 w 1981350"/>
                <a:gd name="connsiteY0" fmla="*/ 445050 h 445049"/>
                <a:gd name="connsiteX1" fmla="*/ 0 w 1981350"/>
                <a:gd name="connsiteY1" fmla="*/ 389250 h 445049"/>
                <a:gd name="connsiteX2" fmla="*/ 1150200 w 1981350"/>
                <a:gd name="connsiteY2" fmla="*/ 0 h 445049"/>
                <a:gd name="connsiteX3" fmla="*/ 1981350 w 1981350"/>
                <a:gd name="connsiteY3" fmla="*/ 58950 h 44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350" h="445049">
                  <a:moveTo>
                    <a:pt x="1071450" y="445050"/>
                  </a:moveTo>
                  <a:lnTo>
                    <a:pt x="0" y="389250"/>
                  </a:lnTo>
                  <a:lnTo>
                    <a:pt x="1150200" y="0"/>
                  </a:lnTo>
                  <a:lnTo>
                    <a:pt x="1981350" y="58950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Freeform: Shape 173">
              <a:extLst>
                <a:ext uri="{FF2B5EF4-FFF2-40B4-BE49-F238E27FC236}">
                  <a16:creationId xmlns:a16="http://schemas.microsoft.com/office/drawing/2014/main" xmlns="" id="{346381F1-7CF5-470A-978C-BD6720FDB3FA}"/>
                </a:ext>
              </a:extLst>
            </p:cNvPr>
            <p:cNvSpPr/>
            <p:nvPr/>
          </p:nvSpPr>
          <p:spPr>
            <a:xfrm>
              <a:off x="3056847" y="5811857"/>
              <a:ext cx="1436183" cy="481005"/>
            </a:xfrm>
            <a:custGeom>
              <a:avLst/>
              <a:gdLst>
                <a:gd name="connsiteX0" fmla="*/ 1135350 w 1135350"/>
                <a:gd name="connsiteY0" fmla="*/ 0 h 380250"/>
                <a:gd name="connsiteX1" fmla="*/ 1094850 w 1135350"/>
                <a:gd name="connsiteY1" fmla="*/ 362250 h 380250"/>
                <a:gd name="connsiteX2" fmla="*/ 0 w 1135350"/>
                <a:gd name="connsiteY2" fmla="*/ 380250 h 38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350" h="380250">
                  <a:moveTo>
                    <a:pt x="1135350" y="0"/>
                  </a:moveTo>
                  <a:lnTo>
                    <a:pt x="1094850" y="362250"/>
                  </a:lnTo>
                  <a:lnTo>
                    <a:pt x="0" y="380250"/>
                  </a:ln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Freeform: Shape 174">
              <a:extLst>
                <a:ext uri="{FF2B5EF4-FFF2-40B4-BE49-F238E27FC236}">
                  <a16:creationId xmlns:a16="http://schemas.microsoft.com/office/drawing/2014/main" xmlns="" id="{47B60716-B518-46FA-824E-B34D9D311F12}"/>
                </a:ext>
              </a:extLst>
            </p:cNvPr>
            <p:cNvSpPr/>
            <p:nvPr/>
          </p:nvSpPr>
          <p:spPr>
            <a:xfrm>
              <a:off x="3697237" y="5946196"/>
              <a:ext cx="776438" cy="306818"/>
            </a:xfrm>
            <a:custGeom>
              <a:avLst/>
              <a:gdLst>
                <a:gd name="connsiteX0" fmla="*/ 613800 w 613800"/>
                <a:gd name="connsiteY0" fmla="*/ 0 h 242550"/>
                <a:gd name="connsiteX1" fmla="*/ 590850 w 613800"/>
                <a:gd name="connsiteY1" fmla="*/ 229050 h 242550"/>
                <a:gd name="connsiteX2" fmla="*/ 0 w 613800"/>
                <a:gd name="connsiteY2" fmla="*/ 242550 h 24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800" h="242550">
                  <a:moveTo>
                    <a:pt x="613800" y="0"/>
                  </a:moveTo>
                  <a:lnTo>
                    <a:pt x="590850" y="229050"/>
                  </a:lnTo>
                  <a:lnTo>
                    <a:pt x="0" y="242550"/>
                  </a:lnTo>
                  <a:close/>
                </a:path>
              </a:pathLst>
            </a:custGeom>
            <a:solidFill>
              <a:srgbClr val="9599A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031BA80-A1DB-4B55-8350-BF75BA560528}"/>
              </a:ext>
            </a:extLst>
          </p:cNvPr>
          <p:cNvSpPr txBox="1"/>
          <p:nvPr/>
        </p:nvSpPr>
        <p:spPr>
          <a:xfrm>
            <a:off x="3778308" y="1432470"/>
            <a:ext cx="6251145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พื้น</a:t>
            </a:r>
            <a:r>
              <a:rPr kumimoji="0" lang="th-TH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ฐานบุคลากรภาครัฐ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71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xmlns="" id="{974501F2-48F9-4B9F-A650-32B4DEB90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1" y="101983"/>
            <a:ext cx="11855342" cy="6509024"/>
          </a:xfrm>
          <a:prstGeom prst="rect">
            <a:avLst/>
          </a:prstGeom>
        </p:spPr>
      </p:pic>
      <p:sp>
        <p:nvSpPr>
          <p:cNvPr id="3" name="Rectangle 104"/>
          <p:cNvSpPr>
            <a:spLocks noChangeArrowheads="1"/>
          </p:cNvSpPr>
          <p:nvPr/>
        </p:nvSpPr>
        <p:spPr bwMode="auto">
          <a:xfrm>
            <a:off x="7528153" y="6518910"/>
            <a:ext cx="4474660" cy="3390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ที่มา : สำนักงานสภาพัฒนาการเศรษฐกิจและสังคมแห่งชาติ (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nscr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.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nesdc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.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go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.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th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)</a:t>
            </a:r>
            <a:endParaRPr lang="en-US" sz="1400" b="1" dirty="0">
              <a:solidFill>
                <a:schemeClr val="bg1"/>
              </a:solidFill>
              <a:effectLst/>
              <a:latin typeface="TH SarabunPSK" pitchFamily="34" charset="-34"/>
              <a:ea typeface="Cambri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31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0A11869-3623-4993-B6C9-3891E2E4B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44"/>
          <a:stretch/>
        </p:blipFill>
        <p:spPr>
          <a:xfrm>
            <a:off x="238124" y="219075"/>
            <a:ext cx="11734801" cy="6255298"/>
          </a:xfrm>
          <a:prstGeom prst="rect">
            <a:avLst/>
          </a:prstGeom>
        </p:spPr>
      </p:pic>
      <p:sp>
        <p:nvSpPr>
          <p:cNvPr id="3" name="Rectangle 104"/>
          <p:cNvSpPr>
            <a:spLocks noChangeArrowheads="1"/>
          </p:cNvSpPr>
          <p:nvPr/>
        </p:nvSpPr>
        <p:spPr bwMode="auto">
          <a:xfrm>
            <a:off x="7498265" y="6474373"/>
            <a:ext cx="4474660" cy="3390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ที่มา : สำนักงานสภาพัฒนาการเศรษฐกิจและสังคมแห่งชาติ (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nscr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.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nesdc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.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go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.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th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)</a:t>
            </a:r>
            <a:endParaRPr lang="en-US" sz="1400" b="1" dirty="0">
              <a:solidFill>
                <a:schemeClr val="bg1"/>
              </a:solidFill>
              <a:effectLst/>
              <a:latin typeface="TH SarabunPSK" pitchFamily="34" charset="-34"/>
              <a:ea typeface="Cambri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3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6E3112BF-C941-45F9-B3A6-052202EC825D}"/>
              </a:ext>
            </a:extLst>
          </p:cNvPr>
          <p:cNvSpPr/>
          <p:nvPr/>
        </p:nvSpPr>
        <p:spPr>
          <a:xfrm>
            <a:off x="262624" y="5709835"/>
            <a:ext cx="2508581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B382CDA1-24AE-4513-979E-36492E85257B}"/>
              </a:ext>
            </a:extLst>
          </p:cNvPr>
          <p:cNvSpPr/>
          <p:nvPr/>
        </p:nvSpPr>
        <p:spPr>
          <a:xfrm>
            <a:off x="3559286" y="5801340"/>
            <a:ext cx="19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DB8803DA-46D9-46CA-A6CE-368D65E1B687}"/>
              </a:ext>
            </a:extLst>
          </p:cNvPr>
          <p:cNvSpPr/>
          <p:nvPr/>
        </p:nvSpPr>
        <p:spPr>
          <a:xfrm>
            <a:off x="5656383" y="5801340"/>
            <a:ext cx="1944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889287C-C3BC-425F-842A-ADA9F95708BD}"/>
              </a:ext>
            </a:extLst>
          </p:cNvPr>
          <p:cNvSpPr/>
          <p:nvPr/>
        </p:nvSpPr>
        <p:spPr>
          <a:xfrm>
            <a:off x="7753480" y="5801340"/>
            <a:ext cx="1944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8B7A1A35-9D4A-47D1-B78B-A32321893632}"/>
              </a:ext>
            </a:extLst>
          </p:cNvPr>
          <p:cNvSpPr/>
          <p:nvPr/>
        </p:nvSpPr>
        <p:spPr>
          <a:xfrm>
            <a:off x="9850576" y="5801340"/>
            <a:ext cx="1944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3ABC7D6-0891-42F6-9CD2-29D51AC92C2E}"/>
              </a:ext>
            </a:extLst>
          </p:cNvPr>
          <p:cNvSpPr txBox="1"/>
          <p:nvPr/>
        </p:nvSpPr>
        <p:spPr>
          <a:xfrm>
            <a:off x="284495" y="3787346"/>
            <a:ext cx="2508581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altLang="ko-KR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 2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86DE56F-D0C2-45F3-8054-4005F2608C97}"/>
              </a:ext>
            </a:extLst>
          </p:cNvPr>
          <p:cNvSpPr txBox="1"/>
          <p:nvPr/>
        </p:nvSpPr>
        <p:spPr>
          <a:xfrm>
            <a:off x="3559286" y="4138677"/>
            <a:ext cx="19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altLang="ko-KR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ไตรมาสที่ 1</a:t>
            </a:r>
            <a:endParaRPr lang="ko-KR" altLang="en-US" sz="28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5E47701A-E832-44C7-BD30-F8EC182E78B0}"/>
              </a:ext>
            </a:extLst>
          </p:cNvPr>
          <p:cNvSpPr txBox="1"/>
          <p:nvPr/>
        </p:nvSpPr>
        <p:spPr>
          <a:xfrm>
            <a:off x="7753480" y="4138677"/>
            <a:ext cx="19440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altLang="ko-KR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ไตรมาสที่ 3</a:t>
            </a:r>
            <a:endParaRPr lang="ko-KR" altLang="en-US" sz="28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2C6084A-5BD5-4CE9-9983-9957FE532A15}"/>
              </a:ext>
            </a:extLst>
          </p:cNvPr>
          <p:cNvSpPr txBox="1"/>
          <p:nvPr/>
        </p:nvSpPr>
        <p:spPr>
          <a:xfrm>
            <a:off x="9850576" y="4138677"/>
            <a:ext cx="19440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altLang="ko-KR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ไตรมาสที่ 4</a:t>
            </a:r>
            <a:endParaRPr lang="ko-KR" altLang="en-US" sz="28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7CBE1197-69CE-4805-8791-C6FD6B131814}"/>
              </a:ext>
            </a:extLst>
          </p:cNvPr>
          <p:cNvSpPr txBox="1"/>
          <p:nvPr/>
        </p:nvSpPr>
        <p:spPr>
          <a:xfrm>
            <a:off x="5656383" y="4138677"/>
            <a:ext cx="1944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altLang="ko-KR" sz="28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ไตรมาสที่ 2</a:t>
            </a:r>
            <a:endParaRPr lang="ko-KR" altLang="en-US" sz="28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3A49734-9D3B-4310-8DB5-3F24D2707D09}"/>
              </a:ext>
            </a:extLst>
          </p:cNvPr>
          <p:cNvSpPr/>
          <p:nvPr/>
        </p:nvSpPr>
        <p:spPr>
          <a:xfrm>
            <a:off x="284495" y="4380211"/>
            <a:ext cx="2508581" cy="123824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CEF0220-831D-46BF-9B1E-20D95C6D4E1E}"/>
              </a:ext>
            </a:extLst>
          </p:cNvPr>
          <p:cNvSpPr txBox="1"/>
          <p:nvPr/>
        </p:nvSpPr>
        <p:spPr>
          <a:xfrm>
            <a:off x="359811" y="4486959"/>
            <a:ext cx="2314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นำเข้าข้อมูลโครงการ</a:t>
            </a:r>
          </a:p>
          <a:p>
            <a:r>
              <a:rPr lang="th-TH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eMENSCR 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C9128917-6D44-4873-88C2-F9B2B8D1197D}"/>
              </a:ext>
            </a:extLst>
          </p:cNvPr>
          <p:cNvSpPr/>
          <p:nvPr/>
        </p:nvSpPr>
        <p:spPr>
          <a:xfrm>
            <a:off x="3559286" y="4714917"/>
            <a:ext cx="1944000" cy="99491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ภายในวันที่ </a:t>
            </a:r>
          </a:p>
          <a:p>
            <a:pPr algn="ctr"/>
            <a:r>
              <a:rPr lang="th-TH" sz="2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มกราคม 2565</a:t>
            </a:r>
          </a:p>
          <a:p>
            <a:pPr algn="ctr"/>
            <a:endParaRPr lang="ko-KR" altLang="en-US" sz="27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5B05E2DE-05AB-440B-AD22-B7631D61A3CA}"/>
              </a:ext>
            </a:extLst>
          </p:cNvPr>
          <p:cNvSpPr/>
          <p:nvPr/>
        </p:nvSpPr>
        <p:spPr>
          <a:xfrm>
            <a:off x="5656383" y="4714917"/>
            <a:ext cx="1944000" cy="99491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600" b="1" dirty="0">
                <a:solidFill>
                  <a:srgbClr val="B1D9C7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ภายในวันที่ </a:t>
            </a:r>
          </a:p>
          <a:p>
            <a:pPr lvl="0" algn="ctr"/>
            <a:r>
              <a:rPr lang="th-TH" sz="2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เมษายน 2565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A752102C-27C4-4B1B-AC45-68ED61625AB9}"/>
              </a:ext>
            </a:extLst>
          </p:cNvPr>
          <p:cNvSpPr/>
          <p:nvPr/>
        </p:nvSpPr>
        <p:spPr>
          <a:xfrm>
            <a:off x="7753480" y="4714917"/>
            <a:ext cx="1944000" cy="99491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600" b="1" dirty="0">
                <a:solidFill>
                  <a:srgbClr val="B1D9C7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ภายในวันที่ </a:t>
            </a:r>
          </a:p>
          <a:p>
            <a:pPr lvl="0" algn="ctr"/>
            <a:r>
              <a:rPr lang="th-TH" sz="255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กรกฎาคม 2565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03DB2CE8-972D-4D56-8C3E-01F68F62EF6B}"/>
              </a:ext>
            </a:extLst>
          </p:cNvPr>
          <p:cNvSpPr/>
          <p:nvPr/>
        </p:nvSpPr>
        <p:spPr>
          <a:xfrm>
            <a:off x="9850576" y="4714917"/>
            <a:ext cx="1944000" cy="99491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600" b="1" dirty="0">
                <a:solidFill>
                  <a:srgbClr val="B1D9C7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ภายในวันที่ </a:t>
            </a:r>
          </a:p>
          <a:p>
            <a:pPr lvl="0" algn="ctr"/>
            <a:r>
              <a:rPr lang="th-TH" sz="2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ตุลาคม 2565</a:t>
            </a:r>
          </a:p>
        </p:txBody>
      </p:sp>
      <p:sp>
        <p:nvSpPr>
          <p:cNvPr id="49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8003" y="82369"/>
            <a:ext cx="12191999" cy="56024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ทางและระยะเวลาในการดำเนินการ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ของสำนักงานเขตพื้นที่การศึกษา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สี่เหลี่ยมผืนผ้า 12">
            <a:extLst>
              <a:ext uri="{FF2B5EF4-FFF2-40B4-BE49-F238E27FC236}">
                <a16:creationId xmlns:a16="http://schemas.microsoft.com/office/drawing/2014/main" xmlns="" id="{75BF65F6-76F8-4E5C-8C3B-B62762EBB9C3}"/>
              </a:ext>
            </a:extLst>
          </p:cNvPr>
          <p:cNvSpPr/>
          <p:nvPr/>
        </p:nvSpPr>
        <p:spPr>
          <a:xfrm>
            <a:off x="3584346" y="844378"/>
            <a:ext cx="8055033" cy="20455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ตรวจสอบโครงการที่มีอยู่ว่าสามารถบูรณาการโครงการได้หรือไม่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2. วิเคราะห์ความสอดคล้องระหว่างโครงการกับยุทธศาสตร์ชาติ และแผนระดับต่าง ๆ  </a:t>
            </a:r>
          </a:p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3. ตรวจสอบชื่อแผนงาน และแหล่งงบประมาณ </a:t>
            </a:r>
          </a:p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4. กำหนดผู้รับผิดชอบในการนำเข้าข้อมูลในระบบ ควรให้ผู้รับผิดชอบโครงการนำเข้าข้อมูล</a:t>
            </a:r>
          </a:p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ในระบบ 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eMENSCR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รูปห้าเหลี่ยม 5">
            <a:extLst>
              <a:ext uri="{FF2B5EF4-FFF2-40B4-BE49-F238E27FC236}">
                <a16:creationId xmlns:a16="http://schemas.microsoft.com/office/drawing/2014/main" xmlns="" id="{5F7E0D22-9D9B-4E86-A0B5-C1A71CBDE5B2}"/>
              </a:ext>
            </a:extLst>
          </p:cNvPr>
          <p:cNvSpPr/>
          <p:nvPr/>
        </p:nvSpPr>
        <p:spPr>
          <a:xfrm>
            <a:off x="284495" y="1236169"/>
            <a:ext cx="2915906" cy="741609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 1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วิเคราะห์โครงการ</a:t>
            </a:r>
          </a:p>
        </p:txBody>
      </p:sp>
      <p:sp>
        <p:nvSpPr>
          <p:cNvPr id="57" name="Left Arrow 22">
            <a:extLst>
              <a:ext uri="{FF2B5EF4-FFF2-40B4-BE49-F238E27FC236}">
                <a16:creationId xmlns:a16="http://schemas.microsoft.com/office/drawing/2014/main" xmlns="" id="{6943C440-BF1D-4C5B-B16E-8340A8548697}"/>
              </a:ext>
            </a:extLst>
          </p:cNvPr>
          <p:cNvSpPr/>
          <p:nvPr/>
        </p:nvSpPr>
        <p:spPr>
          <a:xfrm rot="16200000">
            <a:off x="1106188" y="2524125"/>
            <a:ext cx="1013557" cy="716873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4" name="Up Arrow 63"/>
          <p:cNvSpPr/>
          <p:nvPr/>
        </p:nvSpPr>
        <p:spPr>
          <a:xfrm flipV="1">
            <a:off x="10520266" y="3651090"/>
            <a:ext cx="618789" cy="364818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 Arrow 62"/>
          <p:cNvSpPr/>
          <p:nvPr/>
        </p:nvSpPr>
        <p:spPr>
          <a:xfrm flipV="1">
            <a:off x="8442576" y="3653422"/>
            <a:ext cx="618789" cy="364818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flipV="1">
            <a:off x="4296679" y="3651090"/>
            <a:ext cx="618789" cy="364818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CEF0220-831D-46BF-9B1E-20D95C6D4E1E}"/>
              </a:ext>
            </a:extLst>
          </p:cNvPr>
          <p:cNvSpPr txBox="1"/>
          <p:nvPr/>
        </p:nvSpPr>
        <p:spPr>
          <a:xfrm>
            <a:off x="3584346" y="3160355"/>
            <a:ext cx="8159975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ko-KR" altLang="en-US" sz="4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Up Arrow 61"/>
          <p:cNvSpPr/>
          <p:nvPr/>
        </p:nvSpPr>
        <p:spPr>
          <a:xfrm flipV="1">
            <a:off x="6350408" y="3651090"/>
            <a:ext cx="618789" cy="364818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CEF0220-831D-46BF-9B1E-20D95C6D4E1E}"/>
              </a:ext>
            </a:extLst>
          </p:cNvPr>
          <p:cNvSpPr txBox="1"/>
          <p:nvPr/>
        </p:nvSpPr>
        <p:spPr>
          <a:xfrm>
            <a:off x="3659540" y="3193539"/>
            <a:ext cx="81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นำเข้าข้อมูลโครงการ </a:t>
            </a:r>
            <a:r>
              <a:rPr lang="en-US" altLang="ko-KR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M1 – M5 </a:t>
            </a:r>
            <a:r>
              <a:rPr lang="th-TH" altLang="ko-KR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และรายงานความก้าวหน้าในการดำเนินงาน </a:t>
            </a:r>
            <a:r>
              <a:rPr lang="en-US" altLang="ko-KR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M6</a:t>
            </a:r>
            <a:endParaRPr lang="ko-KR" altLang="en-US" sz="28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63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39509"/>
            <a:ext cx="12191999" cy="1251166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th-TH" sz="38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ปฏิทินการดำเนินการนำเข้าข้อมูลในระบบติดตามและประเมินผลแห่งชาติ (</a:t>
            </a:r>
            <a:r>
              <a:rPr lang="en-US" sz="38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eMENSCR</a:t>
            </a:r>
            <a:r>
              <a:rPr lang="en-US" sz="3800" b="1" dirty="0" smtClean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800" b="1" dirty="0" smtClean="0">
              <a:solidFill>
                <a:schemeClr val="accent4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สำหรับสำนักงานเขตพื้นที่การศึกษา ประจำปีงบประมาณ พ.ศ. 2565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468018"/>
              </p:ext>
            </p:extLst>
          </p:nvPr>
        </p:nvGraphicFramePr>
        <p:xfrm>
          <a:off x="1238251" y="2208054"/>
          <a:ext cx="9587546" cy="26035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01170">
                  <a:extLst>
                    <a:ext uri="{9D8B030D-6E8A-4147-A177-3AD203B41FA5}">
                      <a16:colId xmlns:a16="http://schemas.microsoft.com/office/drawing/2014/main" xmlns="" val="1098235879"/>
                    </a:ext>
                  </a:extLst>
                </a:gridCol>
                <a:gridCol w="2822443">
                  <a:extLst>
                    <a:ext uri="{9D8B030D-6E8A-4147-A177-3AD203B41FA5}">
                      <a16:colId xmlns:a16="http://schemas.microsoft.com/office/drawing/2014/main" xmlns="" val="3812229499"/>
                    </a:ext>
                  </a:extLst>
                </a:gridCol>
                <a:gridCol w="3663933">
                  <a:extLst>
                    <a:ext uri="{9D8B030D-6E8A-4147-A177-3AD203B41FA5}">
                      <a16:colId xmlns:a16="http://schemas.microsoft.com/office/drawing/2014/main" xmlns="" val="2470351776"/>
                    </a:ext>
                  </a:extLst>
                </a:gridCol>
              </a:tblGrid>
              <a:tr h="4679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mbria" panose="020405030504060302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นำเข้าข้อมูลโครงการ 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M1 </a:t>
                      </a: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 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M5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mbria" panose="020405030504060302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</a:t>
                      </a: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ความก้าวหน้า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การดำเนินงานโครงการ (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M6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mbria" panose="020405030504060302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0677010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ไตรมาสที่ 1 (ตุลาคม – ธันวาคม 2564)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mbria" panose="020405030504060302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ตุลาคม – 31 ธันวาคม </a:t>
                      </a:r>
                      <a:r>
                        <a:rPr lang="en-US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  <a:endParaRPr lang="en-US" sz="14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mbria" panose="020405030504060302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– 20 มกราคม 2565</a:t>
                      </a:r>
                      <a:endParaRPr lang="en-US" sz="14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mbria" panose="020405030504060302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50307562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ไตรมาสที่ 2 (มกราคม – มีนาคม 2565)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mbria" panose="020405030504060302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มกราคม – 31 มีนาคม </a:t>
                      </a:r>
                      <a:r>
                        <a:rPr lang="en-US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  <a:endParaRPr lang="en-US" sz="14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mbria" panose="020405030504060302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– 20 เมษายน 2565</a:t>
                      </a:r>
                      <a:endParaRPr lang="en-US" sz="14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mbria" panose="020405030504060302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38623172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ไตรมาสที่ 3 (เมษายน – มิถุนายน 2565)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mbria" panose="020405030504060302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เมษายน – 30 มิถุนายน </a:t>
                      </a:r>
                      <a:r>
                        <a:rPr lang="en-US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  <a:endParaRPr lang="en-US" sz="14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mbria" panose="020405030504060302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– 20 กรกฎาคม 2565</a:t>
                      </a:r>
                      <a:endParaRPr lang="en-US" sz="14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mbria" panose="020405030504060302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85132996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ไตรมาสที่ 4 (กรกฎาคม – กันยายน 2565)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mbria" panose="020405030504060302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กรกฎาคม – 30 กันยายน </a:t>
                      </a:r>
                      <a:r>
                        <a:rPr lang="en-US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  <a:endParaRPr lang="en-US" sz="14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mbria" panose="020405030504060302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– 20 ตุลาคม 2565</a:t>
                      </a:r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ambria" panose="020405030504060302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25004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5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16E4F0E-C1B4-4FEC-A2AA-1AE3AC745AA7}"/>
              </a:ext>
            </a:extLst>
          </p:cNvPr>
          <p:cNvGrpSpPr/>
          <p:nvPr/>
        </p:nvGrpSpPr>
        <p:grpSpPr>
          <a:xfrm>
            <a:off x="1742" y="5444358"/>
            <a:ext cx="12190258" cy="1413641"/>
            <a:chOff x="1742" y="5389258"/>
            <a:chExt cx="12190258" cy="14687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6EEEE93-3254-45DD-B3D0-78DD73810073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16A1A149-A24A-4D8B-A465-D15AC01E15E7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A3D06668-8EC0-4AA0-A434-88072F86442B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382A9AEF-5841-4E81-9ADB-5E284FF4E66C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82270847-A89B-4FB2-B9D5-DA419678F55D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217B732C-4A5E-4AC1-8752-DE36552F5AD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3476EC6E-8E5F-4EDC-ABDD-B82B03C3FFB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10F12806-EEBD-49A7-A6E8-753B5A0F644D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CE01F811-3387-40B3-A0AC-1551C62C927F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37A3BCE1-E894-44AB-B62D-B3ACBE7BAC3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CCBB1C1-5650-449C-B610-CBD4F430F06B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565107D0-C561-4467-892C-C15C3573978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EF831B3E-3F9C-426B-B228-EF7F25CF5880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204457D6-55C4-4E8B-AA64-36F8AB5127B6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927ACD52-72C9-42E2-B3DB-12979A524E18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1C748D7B-3002-43DB-A193-A44176627568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FC170EB0-55E6-4D4D-93D9-13DD0B73316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70DE2A6B-EA17-46EE-B3E6-3D2B60BC1FDE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744A8F1B-5B36-491B-8C2F-135ADE85F656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E1C52554-FA15-4696-8A99-F9F966CDA736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17796E20-FCD6-4C20-AA56-7CBA831E6EC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B7188133-B09C-4FBE-A6A3-27DE7DDDCB3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668AC477-7DD8-4D44-B4A6-3DB138DEF730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8A7C975-0A89-4C61-A9E5-5F01D43AD647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현 96">
              <a:extLst>
                <a:ext uri="{FF2B5EF4-FFF2-40B4-BE49-F238E27FC236}">
                  <a16:creationId xmlns:a16="http://schemas.microsoft.com/office/drawing/2014/main" xmlns="" id="{56455D27-D750-4120-BB54-17458FDF9448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현 97">
              <a:extLst>
                <a:ext uri="{FF2B5EF4-FFF2-40B4-BE49-F238E27FC236}">
                  <a16:creationId xmlns:a16="http://schemas.microsoft.com/office/drawing/2014/main" xmlns="" id="{FFD06249-20A2-4384-BCF6-EF23C7391AE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현 96">
              <a:extLst>
                <a:ext uri="{FF2B5EF4-FFF2-40B4-BE49-F238E27FC236}">
                  <a16:creationId xmlns:a16="http://schemas.microsoft.com/office/drawing/2014/main" xmlns="" id="{4964CD7B-169A-4696-AE60-6F5783B5B160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F11C919-C81B-4567-9429-9CE1DE711CA8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056F838D-9769-4349-84E8-37F73CFFEC3A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D47E4AB5-0A91-4185-B916-07C9AD0EE96A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1AA0464C-21D5-49E3-9F79-A3282CF7AF5D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9C1A945B-FC7C-4D73-A27E-5E8C0F4AE4D4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028BFD6D-346A-4B4C-9D5B-AF93EE39056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51BBD401-F38D-42D9-8018-825CD42299A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C4F877F6-A2BD-483C-B2F6-8BBBFA893E6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617AEAF8-1246-4279-B987-0C02CDE1F15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B58C804C-1A18-48C0-80D5-AACF6F096BFD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C8868886-837A-47FD-9805-028BDA521DB1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D16A0A6E-C070-450C-A76C-5F0DD5A8D3AC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8736D877-A63F-4027-AA33-694A17F8D0C7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33639427-C578-46D3-99F6-377F75023C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869A0EB1-CB86-4E9D-9FCA-E3594CC2A264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45" name="Rectangle 44"/>
          <p:cNvSpPr/>
          <p:nvPr/>
        </p:nvSpPr>
        <p:spPr>
          <a:xfrm>
            <a:off x="1486905" y="1674642"/>
            <a:ext cx="9241705" cy="2490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ที่มาและความหมายของระบบติดตามและประเมินผลแห่งชาติ </a:t>
            </a:r>
            <a:r>
              <a:rPr lang="en-US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(Electronic </a:t>
            </a:r>
            <a:r>
              <a:rPr 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Monitoring and Evaluation System of National Strategy and Country </a:t>
            </a:r>
            <a:r>
              <a:rPr lang="en-US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Reform : eMENSCR</a:t>
            </a:r>
            <a:r>
              <a:rPr lang="th-TH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algn="ctr"/>
            <a:r>
              <a:rPr lang="th-TH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และบทบาทหน้าที่ของหน่วยงานภาครัฐ</a:t>
            </a:r>
            <a:endParaRPr lang="en-US" sz="4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64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5D65D833-1EBD-404B-971D-B6BF0B872F80}"/>
              </a:ext>
            </a:extLst>
          </p:cNvPr>
          <p:cNvSpPr txBox="1"/>
          <p:nvPr/>
        </p:nvSpPr>
        <p:spPr>
          <a:xfrm>
            <a:off x="0" y="72449"/>
            <a:ext cx="12191999" cy="93366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360000" bIns="360000" rtlCol="0" anchor="ctr" anchorCtr="1">
            <a:noAutofit/>
          </a:bodyPr>
          <a:lstStyle/>
          <a:p>
            <a:pPr algn="ctr"/>
            <a:r>
              <a:rPr lang="th-TH" sz="2600" b="1" cap="all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แนวทางการดำเนินการ ในกรณีที่ได้รับจัดสรรงบประมาณ</a:t>
            </a:r>
            <a:r>
              <a:rPr lang="th-TH" sz="2600" b="1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เพิ่มเติม จาก สพฐ. </a:t>
            </a:r>
          </a:p>
          <a:p>
            <a:pPr algn="ctr"/>
            <a:r>
              <a:rPr lang="th-TH" sz="2600" b="1" u="sng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600" b="1" u="sng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</a:t>
            </a:r>
            <a:r>
              <a:rPr lang="th-TH" sz="2600" b="1" cap="all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พ.ศ. 2565</a:t>
            </a:r>
          </a:p>
        </p:txBody>
      </p:sp>
      <p:sp>
        <p:nvSpPr>
          <p:cNvPr id="12" name="รูปห้าเหลี่ยม 5">
            <a:extLst>
              <a:ext uri="{FF2B5EF4-FFF2-40B4-BE49-F238E27FC236}">
                <a16:creationId xmlns:a16="http://schemas.microsoft.com/office/drawing/2014/main" xmlns="" id="{5F7E0D22-9D9B-4E86-A0B5-C1A71CBDE5B2}"/>
              </a:ext>
            </a:extLst>
          </p:cNvPr>
          <p:cNvSpPr/>
          <p:nvPr/>
        </p:nvSpPr>
        <p:spPr>
          <a:xfrm>
            <a:off x="116591" y="1147429"/>
            <a:ext cx="3079631" cy="109555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 1 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ตรวจสอบข้อมูล</a:t>
            </a:r>
          </a:p>
          <a:p>
            <a:pPr algn="ctr"/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ในหนังสือแจ้งจัดสรรงบประมาณ 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75BF65F6-76F8-4E5C-8C3B-B62762EBB9C3}"/>
              </a:ext>
            </a:extLst>
          </p:cNvPr>
          <p:cNvSpPr/>
          <p:nvPr/>
        </p:nvSpPr>
        <p:spPr>
          <a:xfrm>
            <a:off x="3389301" y="1099028"/>
            <a:ext cx="6941815" cy="1216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งบประมาณส่งมาจากสำนักใด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งบประมาณที่จัดสรรมาให้มาจากโครงการชื่ออะไร รหัสโครงการอะไร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งบประมาณที่ส่งมาให้ชื่อแผนงาน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อะไร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รูปห้าเหลี่ยม 7">
            <a:extLst>
              <a:ext uri="{FF2B5EF4-FFF2-40B4-BE49-F238E27FC236}">
                <a16:creationId xmlns:a16="http://schemas.microsoft.com/office/drawing/2014/main" xmlns="" id="{0F142969-8054-4007-9527-F653E199CECB}"/>
              </a:ext>
            </a:extLst>
          </p:cNvPr>
          <p:cNvSpPr/>
          <p:nvPr/>
        </p:nvSpPr>
        <p:spPr>
          <a:xfrm>
            <a:off x="2518915" y="3052403"/>
            <a:ext cx="3087800" cy="136741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กรณีงบประมาณที่ได้รับจัดสรรเป็นของโครงการเดิมที่สพท. เคยได้รับจัดสรร และเป็น</a:t>
            </a:r>
            <a:r>
              <a:rPr lang="th-TH" sz="2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ชื่อแผนงานเดียวกัน</a:t>
            </a:r>
          </a:p>
        </p:txBody>
      </p:sp>
      <p:sp>
        <p:nvSpPr>
          <p:cNvPr id="19" name="รูปห้าเหลี่ยม 7">
            <a:extLst>
              <a:ext uri="{FF2B5EF4-FFF2-40B4-BE49-F238E27FC236}">
                <a16:creationId xmlns:a16="http://schemas.microsoft.com/office/drawing/2014/main" xmlns="" id="{5B9E3389-B641-45C3-9413-38E9831FA67A}"/>
              </a:ext>
            </a:extLst>
          </p:cNvPr>
          <p:cNvSpPr/>
          <p:nvPr/>
        </p:nvSpPr>
        <p:spPr>
          <a:xfrm>
            <a:off x="2518915" y="5353477"/>
            <a:ext cx="3088800" cy="1412424"/>
          </a:xfrm>
          <a:prstGeom prst="homePlate">
            <a:avLst/>
          </a:prstGeom>
          <a:solidFill>
            <a:srgbClr val="5BB19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กรณีงบประมาณที่ได้รับจัดสรร สพท.มีโครงการลักษณะเหมือนกัน หรือใกล้เคียงกัน แต่</a:t>
            </a:r>
            <a:r>
              <a:rPr lang="th-TH" sz="2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ชื่อแผนงานแตกต่างกัน </a:t>
            </a:r>
          </a:p>
        </p:txBody>
      </p:sp>
      <p:sp>
        <p:nvSpPr>
          <p:cNvPr id="17" name="รูปห้าเหลี่ยม 7">
            <a:extLst>
              <a:ext uri="{FF2B5EF4-FFF2-40B4-BE49-F238E27FC236}">
                <a16:creationId xmlns:a16="http://schemas.microsoft.com/office/drawing/2014/main" xmlns="" id="{1DFE92F0-885B-4121-BB25-4EF4D10BF096}"/>
              </a:ext>
            </a:extLst>
          </p:cNvPr>
          <p:cNvSpPr/>
          <p:nvPr/>
        </p:nvSpPr>
        <p:spPr>
          <a:xfrm>
            <a:off x="112295" y="3690850"/>
            <a:ext cx="2294325" cy="245225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 2 </a:t>
            </a:r>
          </a:p>
          <a:p>
            <a:pPr algn="ctr"/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กรณีที่สพท. นำเข้าข้อมูลโครงการในระบบ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eMENSCR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แล้ว </a:t>
            </a:r>
            <a:endParaRPr lang="th-TH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xmlns="" id="{F39466D0-8FFB-4C33-911F-EE1615DA0759}"/>
              </a:ext>
            </a:extLst>
          </p:cNvPr>
          <p:cNvSpPr/>
          <p:nvPr/>
        </p:nvSpPr>
        <p:spPr>
          <a:xfrm>
            <a:off x="5606715" y="2468419"/>
            <a:ext cx="6386032" cy="264693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sz="20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ให้นำไปเพิ่มเติมในโครงการที่สพท. มีอยู่เดิม</a:t>
            </a:r>
          </a:p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โดยเมื่อท่านจะรายงานความก้าวหน้าในการดำเนินงาน (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M6)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ในไตรมาสนั้น ๆ เมื่อกรอกข้อมูล "งบประมาณที่ใช้จริง" ให้กรอกข้อมูลด้วยจำนวนเงินที่ใช้จริง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ในไตรมาสที่ 3 เดิมกำหนดแผนการใช้จ่ายงบประมาณไว้ว่าจะใช้เงิน 10,000 บาท แต่ใช้จริง 30,000 บาท เพราะได้รับจัดสรรงบประมาณเพิ่มเติมจาก สวก. จำนวน 20,000 บาท ซึ่งในระบบจะปรากฏ ข้อความ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“ไม่สามารถเบิกจ่ายงบประมาณได้ตามแผนการ” 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โดยให้ท่านระบุเหตุผลในช่อง “สาเหตุที่ไม่สามารถเบิกจ่ายงบประมาณได้ตามแผนการ”ว่า </a:t>
            </a:r>
            <a:r>
              <a:rPr lang="th-TH" sz="1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“ได้รับจัดสรรงบประมาณเพิ่มเติมจากสำนัก.................. จากแผนงานชื่อ......................จำนวน............บาท เพื่อนำไปใช้ในการดำเนินกิจกรรมชื่อ.....................)”</a:t>
            </a:r>
          </a:p>
          <a:p>
            <a:r>
              <a:rPr lang="th-TH" sz="20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sz="20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ให้รายงานความก้าวหน้าในการดำเนินงานของกิจกรรมที่มีการดำเนินการในไตรมาสนั้นตามปกติ 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(กิจกรรมที่กำหนดไว้เดิม และกิจกรรมใหม่ที่บัญชีแจ้งจัดสรรงบประมาณกำหนดให้ดำเนินการ)</a:t>
            </a:r>
            <a:endParaRPr lang="en-US" sz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xmlns="" id="{4CA18BA3-2630-4719-87C8-4615CB96D4AC}"/>
              </a:ext>
            </a:extLst>
          </p:cNvPr>
          <p:cNvSpPr/>
          <p:nvPr/>
        </p:nvSpPr>
        <p:spPr>
          <a:xfrm>
            <a:off x="5606715" y="5353476"/>
            <a:ext cx="6386032" cy="1336449"/>
          </a:xfrm>
          <a:prstGeom prst="rect">
            <a:avLst/>
          </a:prstGeom>
          <a:solidFill>
            <a:schemeClr val="bg1"/>
          </a:solidFill>
          <a:ln w="28575">
            <a:solidFill>
              <a:srgbClr val="5BB19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สพท. สามารถเลือกดำเนินการตามแนวทาง ดังนี้</a:t>
            </a:r>
          </a:p>
          <a:p>
            <a:r>
              <a:rPr lang="th-TH" b="1" dirty="0">
                <a:solidFill>
                  <a:srgbClr val="F57A5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แนวทางที่ 1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ดำเนินการเหมือน ข้อ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.1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ลดภาระในการนำเข้าข้อมูลโครงการและการรายงานความก้าวหน้าในการ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</a:t>
            </a: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F57A5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แนวทางที่ 2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นำเข้าข้อมูลโครงการใหม่ทั้งหมดในไตรมาสที่มีการดำเนินการ </a:t>
            </a:r>
            <a:endParaRPr lang="en-US" sz="11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Left Arrow 22">
            <a:extLst>
              <a:ext uri="{FF2B5EF4-FFF2-40B4-BE49-F238E27FC236}">
                <a16:creationId xmlns:a16="http://schemas.microsoft.com/office/drawing/2014/main" xmlns="" id="{6943C440-BF1D-4C5B-B16E-8340A8548697}"/>
              </a:ext>
            </a:extLst>
          </p:cNvPr>
          <p:cNvSpPr/>
          <p:nvPr/>
        </p:nvSpPr>
        <p:spPr>
          <a:xfrm rot="16200000">
            <a:off x="823357" y="2566860"/>
            <a:ext cx="1015610" cy="650489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7154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2440" y="1576414"/>
            <a:ext cx="960120" cy="783590"/>
            <a:chOff x="0" y="0"/>
            <a:chExt cx="960120" cy="7835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0650"/>
              <a:ext cx="960120" cy="662940"/>
            </a:xfrm>
            <a:prstGeom prst="rect">
              <a:avLst/>
            </a:prstGeom>
            <a:noFill/>
          </p:spPr>
        </p:pic>
        <p:sp>
          <p:nvSpPr>
            <p:cNvPr id="5" name="Oval 4"/>
            <p:cNvSpPr/>
            <p:nvPr/>
          </p:nvSpPr>
          <p:spPr>
            <a:xfrm>
              <a:off x="152400" y="0"/>
              <a:ext cx="787400" cy="63119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600" b="1" dirty="0">
                  <a:solidFill>
                    <a:srgbClr val="FFFFFF"/>
                  </a:solidFill>
                  <a:effectLst/>
                  <a:latin typeface="TH SarabunPSK" panose="020B0500040200020003" pitchFamily="34" charset="-34"/>
                  <a:ea typeface="Cambria" panose="02040503050406030204" pitchFamily="18" charset="0"/>
                  <a:cs typeface="Cordia New" panose="020B0304020202020204" pitchFamily="34" charset="-34"/>
                </a:rPr>
                <a:t>M</a:t>
              </a:r>
              <a:r>
                <a:rPr lang="th-TH" sz="2600" b="1" dirty="0">
                  <a:solidFill>
                    <a:srgbClr val="FFFFFF"/>
                  </a:solidFill>
                  <a:effectLst/>
                  <a:latin typeface="TH SarabunPSK" panose="020B0500040200020003" pitchFamily="34" charset="-34"/>
                  <a:ea typeface="Cambria" panose="02040503050406030204" pitchFamily="18" charset="0"/>
                  <a:cs typeface="Cordia New" panose="020B0304020202020204" pitchFamily="34" charset="-34"/>
                </a:rPr>
                <a:t>6</a:t>
              </a:r>
              <a:endPara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ordia New" panose="020B0304020202020204" pitchFamily="34" charset="-34"/>
              </a:endParaRPr>
            </a:p>
          </p:txBody>
        </p:sp>
      </p:grp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365244"/>
            <a:ext cx="9107805" cy="288417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52500" y="2365244"/>
            <a:ext cx="4019550" cy="2730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ความก้าวหน้าของกิจกรรมตามแผนงานประจำไตรมาสที่ 3 ปีงบประมาณ 2565</a:t>
            </a:r>
            <a:endParaRPr lang="en-US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0" y="4008578"/>
            <a:ext cx="2257425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200" dirty="0" smtClean="0">
                <a:solidFill>
                  <a:schemeClr val="tx1"/>
                </a:solidFill>
              </a:rPr>
              <a:t>จำนวนเงินจำนวน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งบประมาณตามแผนการใช้จ่าย</a:t>
            </a:r>
            <a:endParaRPr lang="en-US" sz="1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500" y="4246703"/>
            <a:ext cx="1965435" cy="25224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จำนวนเงินงบประมาณที่เบิกจ่ายจริง</a:t>
            </a:r>
            <a:endParaRPr lang="en-US" sz="1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2500" y="4503548"/>
            <a:ext cx="2494893" cy="3028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สาเหตุที่ไม่สามารถเบิกจ่ายงบประมาณได้ตามแผนการ</a:t>
            </a:r>
            <a:endParaRPr lang="en-US" sz="1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84919" y="3982457"/>
            <a:ext cx="4148801" cy="20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100,000</a:t>
            </a:r>
            <a:endParaRPr lang="en-US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84919" y="4212916"/>
            <a:ext cx="1724628" cy="25224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2,100,000</a:t>
            </a:r>
            <a:endParaRPr lang="en-US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7393" y="4516020"/>
            <a:ext cx="6437387" cy="7096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ได้รับจัดสรรงบประมาณเพิ่มเติมจากสำนักวิชาการและมาตรฐานการศึกษา จำนวน 2,000,000 บาท จากแผนงานยุทธศาสตร์พัฒนาคุณภาพการศึกษาและการเรียนรู้ เพื่อนำไปใช้ในการยกระดับคุณภาพการจัดการเรียนรู้กลุ่มสาระการเรียนรู้ภาษาไทย</a:t>
            </a:r>
            <a:endParaRPr lang="en-US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62046" y="463630"/>
            <a:ext cx="11921924" cy="1184981"/>
          </a:xfrm>
          <a:custGeom>
            <a:avLst/>
            <a:gdLst>
              <a:gd name="T0" fmla="+- 0 8407 -20"/>
              <a:gd name="T1" fmla="*/ T0 w 8420"/>
              <a:gd name="T2" fmla="+- 0 694 -20"/>
              <a:gd name="T3" fmla="*/ 694 h 700"/>
              <a:gd name="T4" fmla="+- 0 8331 -20"/>
              <a:gd name="T5" fmla="*/ T4 w 8420"/>
              <a:gd name="T6" fmla="+- 0 694 -20"/>
              <a:gd name="T7" fmla="*/ 694 h 700"/>
              <a:gd name="T8" fmla="+- 0 8109 -20"/>
              <a:gd name="T9" fmla="*/ T8 w 8420"/>
              <a:gd name="T10" fmla="+- 0 694 -20"/>
              <a:gd name="T11" fmla="*/ 694 h 700"/>
              <a:gd name="T12" fmla="+- 0 7660 -20"/>
              <a:gd name="T13" fmla="*/ T12 w 8420"/>
              <a:gd name="T14" fmla="+- 0 694 -20"/>
              <a:gd name="T15" fmla="*/ 694 h 700"/>
              <a:gd name="T16" fmla="+- 0 6907 -20"/>
              <a:gd name="T17" fmla="*/ T16 w 8420"/>
              <a:gd name="T18" fmla="+- 0 694 -20"/>
              <a:gd name="T19" fmla="*/ 694 h 700"/>
              <a:gd name="T20" fmla="+- 0 5771 -20"/>
              <a:gd name="T21" fmla="*/ T20 w 8420"/>
              <a:gd name="T22" fmla="+- 0 694 -20"/>
              <a:gd name="T23" fmla="*/ 694 h 700"/>
              <a:gd name="T24" fmla="+- 0 4172 -20"/>
              <a:gd name="T25" fmla="*/ T24 w 8420"/>
              <a:gd name="T26" fmla="+- 0 694 -20"/>
              <a:gd name="T27" fmla="*/ 694 h 700"/>
              <a:gd name="T28" fmla="+- 0 2031 -20"/>
              <a:gd name="T29" fmla="*/ T28 w 8420"/>
              <a:gd name="T30" fmla="+- 0 694 -20"/>
              <a:gd name="T31" fmla="*/ 694 h 700"/>
              <a:gd name="T32" fmla="+- 0 313 -20"/>
              <a:gd name="T33" fmla="*/ T32 w 8420"/>
              <a:gd name="T34" fmla="+- 0 693 -20"/>
              <a:gd name="T35" fmla="*/ 693 h 700"/>
              <a:gd name="T36" fmla="+- 0 250 -20"/>
              <a:gd name="T37" fmla="*/ T36 w 8420"/>
              <a:gd name="T38" fmla="+- 0 683 -20"/>
              <a:gd name="T39" fmla="*/ 683 h 700"/>
              <a:gd name="T40" fmla="+- 0 190 -20"/>
              <a:gd name="T41" fmla="*/ T40 w 8420"/>
              <a:gd name="T42" fmla="+- 0 663 -20"/>
              <a:gd name="T43" fmla="*/ 663 h 700"/>
              <a:gd name="T44" fmla="+- 0 137 -20"/>
              <a:gd name="T45" fmla="*/ T44 w 8420"/>
              <a:gd name="T46" fmla="+- 0 632 -20"/>
              <a:gd name="T47" fmla="*/ 632 h 700"/>
              <a:gd name="T48" fmla="+- 0 90 -20"/>
              <a:gd name="T49" fmla="*/ T48 w 8420"/>
              <a:gd name="T50" fmla="+- 0 592 -20"/>
              <a:gd name="T51" fmla="*/ 592 h 700"/>
              <a:gd name="T52" fmla="+- 0 51 -20"/>
              <a:gd name="T53" fmla="*/ T52 w 8420"/>
              <a:gd name="T54" fmla="+- 0 545 -20"/>
              <a:gd name="T55" fmla="*/ 545 h 700"/>
              <a:gd name="T56" fmla="+- 0 21 -20"/>
              <a:gd name="T57" fmla="*/ T56 w 8420"/>
              <a:gd name="T58" fmla="+- 0 491 -20"/>
              <a:gd name="T59" fmla="*/ 491 h 700"/>
              <a:gd name="T60" fmla="+- 0 1 -20"/>
              <a:gd name="T61" fmla="*/ T60 w 8420"/>
              <a:gd name="T62" fmla="+- 0 431 -20"/>
              <a:gd name="T63" fmla="*/ 431 h 700"/>
              <a:gd name="T64" fmla="+- 0 -7 -20"/>
              <a:gd name="T65" fmla="*/ T64 w 8420"/>
              <a:gd name="T66" fmla="+- 0 367 -20"/>
              <a:gd name="T67" fmla="*/ 367 h 700"/>
              <a:gd name="T68" fmla="+- 0 -7 -20"/>
              <a:gd name="T69" fmla="*/ T68 w 8420"/>
              <a:gd name="T70" fmla="+- 0 353 -20"/>
              <a:gd name="T71" fmla="*/ 353 h 700"/>
              <a:gd name="T72" fmla="+- 0 -7 -20"/>
              <a:gd name="T73" fmla="*/ T72 w 8420"/>
              <a:gd name="T74" fmla="+- 0 351 -20"/>
              <a:gd name="T75" fmla="*/ 351 h 700"/>
              <a:gd name="T76" fmla="+- 0 -7 -20"/>
              <a:gd name="T77" fmla="*/ T76 w 8420"/>
              <a:gd name="T78" fmla="+- 0 342 -20"/>
              <a:gd name="T79" fmla="*/ 342 h 700"/>
              <a:gd name="T80" fmla="+- 0 -7 -20"/>
              <a:gd name="T81" fmla="*/ T80 w 8420"/>
              <a:gd name="T82" fmla="+- 0 325 -20"/>
              <a:gd name="T83" fmla="*/ 325 h 700"/>
              <a:gd name="T84" fmla="+- 0 -7 -20"/>
              <a:gd name="T85" fmla="*/ T84 w 8420"/>
              <a:gd name="T86" fmla="+- 0 295 -20"/>
              <a:gd name="T87" fmla="*/ 295 h 700"/>
              <a:gd name="T88" fmla="+- 0 -7 -20"/>
              <a:gd name="T89" fmla="*/ T88 w 8420"/>
              <a:gd name="T90" fmla="+- 0 250 -20"/>
              <a:gd name="T91" fmla="*/ 250 h 700"/>
              <a:gd name="T92" fmla="+- 0 -7 -20"/>
              <a:gd name="T93" fmla="*/ T92 w 8420"/>
              <a:gd name="T94" fmla="+- 0 186 -20"/>
              <a:gd name="T95" fmla="*/ 186 h 700"/>
              <a:gd name="T96" fmla="+- 0 -7 -20"/>
              <a:gd name="T97" fmla="*/ T96 w 8420"/>
              <a:gd name="T98" fmla="+- 0 99 -20"/>
              <a:gd name="T99" fmla="*/ 99 h 700"/>
              <a:gd name="T100" fmla="+- 0 -7 -20"/>
              <a:gd name="T101" fmla="*/ T100 w 8420"/>
              <a:gd name="T102" fmla="+- 0 13 -20"/>
              <a:gd name="T103" fmla="*/ 13 h 700"/>
              <a:gd name="T104" fmla="+- 0 12 -20"/>
              <a:gd name="T105" fmla="*/ T104 w 8420"/>
              <a:gd name="T106" fmla="+- 0 13 -20"/>
              <a:gd name="T107" fmla="*/ 13 h 700"/>
              <a:gd name="T108" fmla="+- 0 121 -20"/>
              <a:gd name="T109" fmla="*/ T108 w 8420"/>
              <a:gd name="T110" fmla="+- 0 13 -20"/>
              <a:gd name="T111" fmla="*/ 13 h 700"/>
              <a:gd name="T112" fmla="+- 0 400 -20"/>
              <a:gd name="T113" fmla="*/ T112 w 8420"/>
              <a:gd name="T114" fmla="+- 0 13 -20"/>
              <a:gd name="T115" fmla="*/ 13 h 700"/>
              <a:gd name="T116" fmla="+- 0 928 -20"/>
              <a:gd name="T117" fmla="*/ T116 w 8420"/>
              <a:gd name="T118" fmla="+- 0 13 -20"/>
              <a:gd name="T119" fmla="*/ 13 h 700"/>
              <a:gd name="T120" fmla="+- 0 1782 -20"/>
              <a:gd name="T121" fmla="*/ T120 w 8420"/>
              <a:gd name="T122" fmla="+- 0 13 -20"/>
              <a:gd name="T123" fmla="*/ 13 h 700"/>
              <a:gd name="T124" fmla="+- 0 3043 -20"/>
              <a:gd name="T125" fmla="*/ T124 w 8420"/>
              <a:gd name="T126" fmla="+- 0 13 -20"/>
              <a:gd name="T127" fmla="*/ 13 h 700"/>
              <a:gd name="T128" fmla="+- 0 4789 -20"/>
              <a:gd name="T129" fmla="*/ T128 w 8420"/>
              <a:gd name="T130" fmla="+- 0 13 -20"/>
              <a:gd name="T131" fmla="*/ 13 h 700"/>
              <a:gd name="T132" fmla="+- 0 7099 -20"/>
              <a:gd name="T133" fmla="*/ T132 w 8420"/>
              <a:gd name="T134" fmla="+- 0 13 -20"/>
              <a:gd name="T135" fmla="*/ 13 h 700"/>
              <a:gd name="T136" fmla="+- 0 8113 -20"/>
              <a:gd name="T137" fmla="*/ T136 w 8420"/>
              <a:gd name="T138" fmla="+- 0 15 -20"/>
              <a:gd name="T139" fmla="*/ 15 h 700"/>
              <a:gd name="T140" fmla="+- 0 8175 -20"/>
              <a:gd name="T141" fmla="*/ T140 w 8420"/>
              <a:gd name="T142" fmla="+- 0 28 -20"/>
              <a:gd name="T143" fmla="*/ 28 h 700"/>
              <a:gd name="T144" fmla="+- 0 8233 -20"/>
              <a:gd name="T145" fmla="*/ T144 w 8420"/>
              <a:gd name="T146" fmla="+- 0 52 -20"/>
              <a:gd name="T147" fmla="*/ 52 h 700"/>
              <a:gd name="T148" fmla="+- 0 8285 -20"/>
              <a:gd name="T149" fmla="*/ T148 w 8420"/>
              <a:gd name="T150" fmla="+- 0 85 -20"/>
              <a:gd name="T151" fmla="*/ 85 h 700"/>
              <a:gd name="T152" fmla="+- 0 8330 -20"/>
              <a:gd name="T153" fmla="*/ T152 w 8420"/>
              <a:gd name="T154" fmla="+- 0 127 -20"/>
              <a:gd name="T155" fmla="*/ 127 h 700"/>
              <a:gd name="T156" fmla="+- 0 8366 -20"/>
              <a:gd name="T157" fmla="*/ T156 w 8420"/>
              <a:gd name="T158" fmla="+- 0 176 -20"/>
              <a:gd name="T159" fmla="*/ 176 h 700"/>
              <a:gd name="T160" fmla="+- 0 8394 -20"/>
              <a:gd name="T161" fmla="*/ T160 w 8420"/>
              <a:gd name="T162" fmla="+- 0 232 -20"/>
              <a:gd name="T163" fmla="*/ 232 h 700"/>
              <a:gd name="T164" fmla="+- 0 8410 -20"/>
              <a:gd name="T165" fmla="*/ T164 w 8420"/>
              <a:gd name="T166" fmla="+- 0 293 -20"/>
              <a:gd name="T167" fmla="*/ 293 h 700"/>
              <a:gd name="T168" fmla="+- 0 8416 -20"/>
              <a:gd name="T169" fmla="*/ T168 w 8420"/>
              <a:gd name="T170" fmla="+- 0 353 -20"/>
              <a:gd name="T171" fmla="*/ 353 h 700"/>
              <a:gd name="T172" fmla="+- 0 8416 -20"/>
              <a:gd name="T173" fmla="*/ T172 w 8420"/>
              <a:gd name="T174" fmla="+- 0 354 -20"/>
              <a:gd name="T175" fmla="*/ 354 h 700"/>
              <a:gd name="T176" fmla="+- 0 8416 -20"/>
              <a:gd name="T177" fmla="*/ T176 w 8420"/>
              <a:gd name="T178" fmla="+- 0 358 -20"/>
              <a:gd name="T179" fmla="*/ 358 h 700"/>
              <a:gd name="T180" fmla="+- 0 8416 -20"/>
              <a:gd name="T181" fmla="*/ T180 w 8420"/>
              <a:gd name="T182" fmla="+- 0 368 -20"/>
              <a:gd name="T183" fmla="*/ 368 h 700"/>
              <a:gd name="T184" fmla="+- 0 8416 -20"/>
              <a:gd name="T185" fmla="*/ T184 w 8420"/>
              <a:gd name="T186" fmla="+- 0 389 -20"/>
              <a:gd name="T187" fmla="*/ 389 h 700"/>
              <a:gd name="T188" fmla="+- 0 8416 -20"/>
              <a:gd name="T189" fmla="*/ T188 w 8420"/>
              <a:gd name="T190" fmla="+- 0 423 -20"/>
              <a:gd name="T191" fmla="*/ 423 h 700"/>
              <a:gd name="T192" fmla="+- 0 8416 -20"/>
              <a:gd name="T193" fmla="*/ T192 w 8420"/>
              <a:gd name="T194" fmla="+- 0 473 -20"/>
              <a:gd name="T195" fmla="*/ 473 h 700"/>
              <a:gd name="T196" fmla="+- 0 8416 -20"/>
              <a:gd name="T197" fmla="*/ T196 w 8420"/>
              <a:gd name="T198" fmla="+- 0 543 -20"/>
              <a:gd name="T199" fmla="*/ 543 h 700"/>
              <a:gd name="T200" fmla="+- 0 8416 -20"/>
              <a:gd name="T201" fmla="*/ T200 w 8420"/>
              <a:gd name="T202" fmla="+- 0 637 -20"/>
              <a:gd name="T203" fmla="*/ 637 h 700"/>
              <a:gd name="T204" fmla="+- 0 8416 -20"/>
              <a:gd name="T205" fmla="*/ T204 w 8420"/>
              <a:gd name="T206" fmla="+- 0 694 -20"/>
              <a:gd name="T207" fmla="*/ 694 h 700"/>
              <a:gd name="T208" fmla="+- 0 8416 -20"/>
              <a:gd name="T209" fmla="*/ T208 w 8420"/>
              <a:gd name="T210" fmla="+- 0 694 -20"/>
              <a:gd name="T211" fmla="*/ 694 h 700"/>
              <a:gd name="T212" fmla="+- 0 8416 -20"/>
              <a:gd name="T213" fmla="*/ T212 w 8420"/>
              <a:gd name="T214" fmla="+- 0 694 -20"/>
              <a:gd name="T215" fmla="*/ 694 h 700"/>
              <a:gd name="T216" fmla="+- 0 8416 -20"/>
              <a:gd name="T217" fmla="*/ T216 w 8420"/>
              <a:gd name="T218" fmla="+- 0 694 -20"/>
              <a:gd name="T219" fmla="*/ 694 h 700"/>
              <a:gd name="T220" fmla="+- 0 8416 -20"/>
              <a:gd name="T221" fmla="*/ T220 w 8420"/>
              <a:gd name="T222" fmla="+- 0 694 -20"/>
              <a:gd name="T223" fmla="*/ 694 h 700"/>
              <a:gd name="T224" fmla="+- 0 8416 -20"/>
              <a:gd name="T225" fmla="*/ T224 w 8420"/>
              <a:gd name="T226" fmla="+- 0 694 -20"/>
              <a:gd name="T227" fmla="*/ 694 h 700"/>
              <a:gd name="T228" fmla="+- 0 8416 -20"/>
              <a:gd name="T229" fmla="*/ T228 w 8420"/>
              <a:gd name="T230" fmla="+- 0 694 -20"/>
              <a:gd name="T231" fmla="*/ 694 h 700"/>
              <a:gd name="T232" fmla="+- 0 8416 -20"/>
              <a:gd name="T233" fmla="*/ T232 w 8420"/>
              <a:gd name="T234" fmla="+- 0 694 -20"/>
              <a:gd name="T235" fmla="*/ 694 h 700"/>
              <a:gd name="T236" fmla="+- 0 8416 -20"/>
              <a:gd name="T237" fmla="*/ T236 w 8420"/>
              <a:gd name="T238" fmla="+- 0 694 -20"/>
              <a:gd name="T239" fmla="*/ 694 h 7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</a:cxnLst>
            <a:rect l="0" t="0" r="r" b="b"/>
            <a:pathLst>
              <a:path w="8420" h="700">
                <a:moveTo>
                  <a:pt x="8436" y="714"/>
                </a:moveTo>
                <a:lnTo>
                  <a:pt x="8436" y="714"/>
                </a:lnTo>
                <a:lnTo>
                  <a:pt x="8435" y="714"/>
                </a:lnTo>
                <a:lnTo>
                  <a:pt x="8434" y="714"/>
                </a:lnTo>
                <a:lnTo>
                  <a:pt x="8433" y="714"/>
                </a:lnTo>
                <a:lnTo>
                  <a:pt x="8432" y="714"/>
                </a:lnTo>
                <a:lnTo>
                  <a:pt x="8431" y="714"/>
                </a:lnTo>
                <a:lnTo>
                  <a:pt x="8429" y="714"/>
                </a:lnTo>
                <a:lnTo>
                  <a:pt x="8427" y="714"/>
                </a:lnTo>
                <a:lnTo>
                  <a:pt x="8425" y="714"/>
                </a:lnTo>
                <a:lnTo>
                  <a:pt x="8423" y="714"/>
                </a:lnTo>
                <a:lnTo>
                  <a:pt x="8420" y="714"/>
                </a:lnTo>
                <a:lnTo>
                  <a:pt x="8416" y="714"/>
                </a:lnTo>
                <a:lnTo>
                  <a:pt x="8412" y="714"/>
                </a:lnTo>
                <a:lnTo>
                  <a:pt x="8408" y="714"/>
                </a:lnTo>
                <a:lnTo>
                  <a:pt x="8403" y="714"/>
                </a:lnTo>
                <a:lnTo>
                  <a:pt x="8397" y="714"/>
                </a:lnTo>
                <a:lnTo>
                  <a:pt x="8391" y="714"/>
                </a:lnTo>
                <a:lnTo>
                  <a:pt x="8385" y="714"/>
                </a:lnTo>
                <a:lnTo>
                  <a:pt x="8377" y="714"/>
                </a:lnTo>
                <a:lnTo>
                  <a:pt x="8369" y="714"/>
                </a:lnTo>
                <a:lnTo>
                  <a:pt x="8361" y="714"/>
                </a:lnTo>
                <a:lnTo>
                  <a:pt x="8351" y="714"/>
                </a:lnTo>
                <a:lnTo>
                  <a:pt x="8341" y="714"/>
                </a:lnTo>
                <a:lnTo>
                  <a:pt x="8330" y="714"/>
                </a:lnTo>
                <a:lnTo>
                  <a:pt x="8319" y="714"/>
                </a:lnTo>
                <a:lnTo>
                  <a:pt x="8306" y="714"/>
                </a:lnTo>
                <a:lnTo>
                  <a:pt x="8293" y="714"/>
                </a:lnTo>
                <a:lnTo>
                  <a:pt x="8279" y="714"/>
                </a:lnTo>
                <a:lnTo>
                  <a:pt x="8263" y="714"/>
                </a:lnTo>
                <a:lnTo>
                  <a:pt x="8247" y="714"/>
                </a:lnTo>
                <a:lnTo>
                  <a:pt x="8230" y="714"/>
                </a:lnTo>
                <a:lnTo>
                  <a:pt x="8212" y="714"/>
                </a:lnTo>
                <a:lnTo>
                  <a:pt x="8193" y="714"/>
                </a:lnTo>
                <a:lnTo>
                  <a:pt x="8172" y="714"/>
                </a:lnTo>
                <a:lnTo>
                  <a:pt x="8151" y="714"/>
                </a:lnTo>
                <a:lnTo>
                  <a:pt x="8129" y="714"/>
                </a:lnTo>
                <a:lnTo>
                  <a:pt x="8105" y="714"/>
                </a:lnTo>
                <a:lnTo>
                  <a:pt x="8080" y="714"/>
                </a:lnTo>
                <a:lnTo>
                  <a:pt x="8054" y="714"/>
                </a:lnTo>
                <a:lnTo>
                  <a:pt x="8027" y="714"/>
                </a:lnTo>
                <a:lnTo>
                  <a:pt x="7999" y="714"/>
                </a:lnTo>
                <a:lnTo>
                  <a:pt x="7969" y="714"/>
                </a:lnTo>
                <a:lnTo>
                  <a:pt x="7938" y="714"/>
                </a:lnTo>
                <a:lnTo>
                  <a:pt x="7905" y="714"/>
                </a:lnTo>
                <a:lnTo>
                  <a:pt x="7871" y="714"/>
                </a:lnTo>
                <a:lnTo>
                  <a:pt x="7836" y="714"/>
                </a:lnTo>
                <a:lnTo>
                  <a:pt x="7799" y="714"/>
                </a:lnTo>
                <a:lnTo>
                  <a:pt x="7761" y="714"/>
                </a:lnTo>
                <a:lnTo>
                  <a:pt x="7722" y="714"/>
                </a:lnTo>
                <a:lnTo>
                  <a:pt x="7680" y="714"/>
                </a:lnTo>
                <a:lnTo>
                  <a:pt x="7638" y="714"/>
                </a:lnTo>
                <a:lnTo>
                  <a:pt x="7593" y="714"/>
                </a:lnTo>
                <a:lnTo>
                  <a:pt x="7547" y="714"/>
                </a:lnTo>
                <a:lnTo>
                  <a:pt x="7500" y="714"/>
                </a:lnTo>
                <a:lnTo>
                  <a:pt x="7451" y="714"/>
                </a:lnTo>
                <a:lnTo>
                  <a:pt x="7400" y="714"/>
                </a:lnTo>
                <a:lnTo>
                  <a:pt x="7347" y="714"/>
                </a:lnTo>
                <a:lnTo>
                  <a:pt x="7292" y="714"/>
                </a:lnTo>
                <a:lnTo>
                  <a:pt x="7236" y="714"/>
                </a:lnTo>
                <a:lnTo>
                  <a:pt x="7178" y="714"/>
                </a:lnTo>
                <a:lnTo>
                  <a:pt x="7118" y="714"/>
                </a:lnTo>
                <a:lnTo>
                  <a:pt x="7057" y="714"/>
                </a:lnTo>
                <a:lnTo>
                  <a:pt x="6993" y="714"/>
                </a:lnTo>
                <a:lnTo>
                  <a:pt x="6927" y="714"/>
                </a:lnTo>
                <a:lnTo>
                  <a:pt x="6860" y="714"/>
                </a:lnTo>
                <a:lnTo>
                  <a:pt x="6790" y="714"/>
                </a:lnTo>
                <a:lnTo>
                  <a:pt x="6719" y="714"/>
                </a:lnTo>
                <a:lnTo>
                  <a:pt x="6645" y="714"/>
                </a:lnTo>
                <a:lnTo>
                  <a:pt x="6570" y="714"/>
                </a:lnTo>
                <a:lnTo>
                  <a:pt x="6492" y="714"/>
                </a:lnTo>
                <a:lnTo>
                  <a:pt x="6412" y="714"/>
                </a:lnTo>
                <a:lnTo>
                  <a:pt x="6330" y="714"/>
                </a:lnTo>
                <a:lnTo>
                  <a:pt x="6246" y="714"/>
                </a:lnTo>
                <a:lnTo>
                  <a:pt x="6159" y="714"/>
                </a:lnTo>
                <a:lnTo>
                  <a:pt x="6071" y="714"/>
                </a:lnTo>
                <a:lnTo>
                  <a:pt x="5980" y="714"/>
                </a:lnTo>
                <a:lnTo>
                  <a:pt x="5886" y="714"/>
                </a:lnTo>
                <a:lnTo>
                  <a:pt x="5791" y="714"/>
                </a:lnTo>
                <a:lnTo>
                  <a:pt x="5693" y="714"/>
                </a:lnTo>
                <a:lnTo>
                  <a:pt x="5593" y="714"/>
                </a:lnTo>
                <a:lnTo>
                  <a:pt x="5490" y="714"/>
                </a:lnTo>
                <a:lnTo>
                  <a:pt x="5385" y="714"/>
                </a:lnTo>
                <a:lnTo>
                  <a:pt x="5277" y="714"/>
                </a:lnTo>
                <a:lnTo>
                  <a:pt x="5167" y="714"/>
                </a:lnTo>
                <a:lnTo>
                  <a:pt x="5054" y="714"/>
                </a:lnTo>
                <a:lnTo>
                  <a:pt x="4939" y="714"/>
                </a:lnTo>
                <a:lnTo>
                  <a:pt x="4821" y="714"/>
                </a:lnTo>
                <a:lnTo>
                  <a:pt x="4700" y="714"/>
                </a:lnTo>
                <a:lnTo>
                  <a:pt x="4577" y="714"/>
                </a:lnTo>
                <a:lnTo>
                  <a:pt x="4451" y="714"/>
                </a:lnTo>
                <a:lnTo>
                  <a:pt x="4323" y="714"/>
                </a:lnTo>
                <a:lnTo>
                  <a:pt x="4192" y="714"/>
                </a:lnTo>
                <a:lnTo>
                  <a:pt x="4058" y="714"/>
                </a:lnTo>
                <a:lnTo>
                  <a:pt x="3921" y="714"/>
                </a:lnTo>
                <a:lnTo>
                  <a:pt x="3781" y="714"/>
                </a:lnTo>
                <a:lnTo>
                  <a:pt x="3639" y="714"/>
                </a:lnTo>
                <a:lnTo>
                  <a:pt x="3493" y="714"/>
                </a:lnTo>
                <a:lnTo>
                  <a:pt x="3345" y="714"/>
                </a:lnTo>
                <a:lnTo>
                  <a:pt x="3194" y="714"/>
                </a:lnTo>
                <a:lnTo>
                  <a:pt x="3040" y="714"/>
                </a:lnTo>
                <a:lnTo>
                  <a:pt x="2883" y="714"/>
                </a:lnTo>
                <a:lnTo>
                  <a:pt x="2722" y="714"/>
                </a:lnTo>
                <a:lnTo>
                  <a:pt x="2559" y="714"/>
                </a:lnTo>
                <a:lnTo>
                  <a:pt x="2393" y="714"/>
                </a:lnTo>
                <a:lnTo>
                  <a:pt x="2223" y="714"/>
                </a:lnTo>
                <a:lnTo>
                  <a:pt x="2051" y="714"/>
                </a:lnTo>
                <a:lnTo>
                  <a:pt x="1875" y="714"/>
                </a:lnTo>
                <a:lnTo>
                  <a:pt x="1696" y="714"/>
                </a:lnTo>
                <a:lnTo>
                  <a:pt x="1514" y="714"/>
                </a:lnTo>
                <a:lnTo>
                  <a:pt x="1329" y="714"/>
                </a:lnTo>
                <a:lnTo>
                  <a:pt x="1140" y="714"/>
                </a:lnTo>
                <a:lnTo>
                  <a:pt x="948" y="714"/>
                </a:lnTo>
                <a:lnTo>
                  <a:pt x="753" y="714"/>
                </a:lnTo>
                <a:lnTo>
                  <a:pt x="554" y="714"/>
                </a:lnTo>
                <a:lnTo>
                  <a:pt x="352" y="714"/>
                </a:lnTo>
                <a:lnTo>
                  <a:pt x="347" y="713"/>
                </a:lnTo>
                <a:lnTo>
                  <a:pt x="343" y="713"/>
                </a:lnTo>
                <a:lnTo>
                  <a:pt x="338" y="713"/>
                </a:lnTo>
                <a:lnTo>
                  <a:pt x="333" y="713"/>
                </a:lnTo>
                <a:lnTo>
                  <a:pt x="329" y="713"/>
                </a:lnTo>
                <a:lnTo>
                  <a:pt x="324" y="712"/>
                </a:lnTo>
                <a:lnTo>
                  <a:pt x="319" y="712"/>
                </a:lnTo>
                <a:lnTo>
                  <a:pt x="315" y="711"/>
                </a:lnTo>
                <a:lnTo>
                  <a:pt x="310" y="711"/>
                </a:lnTo>
                <a:lnTo>
                  <a:pt x="306" y="710"/>
                </a:lnTo>
                <a:lnTo>
                  <a:pt x="301" y="710"/>
                </a:lnTo>
                <a:lnTo>
                  <a:pt x="296" y="709"/>
                </a:lnTo>
                <a:lnTo>
                  <a:pt x="292" y="708"/>
                </a:lnTo>
                <a:lnTo>
                  <a:pt x="287" y="707"/>
                </a:lnTo>
                <a:lnTo>
                  <a:pt x="283" y="706"/>
                </a:lnTo>
                <a:lnTo>
                  <a:pt x="278" y="706"/>
                </a:lnTo>
                <a:lnTo>
                  <a:pt x="274" y="705"/>
                </a:lnTo>
                <a:lnTo>
                  <a:pt x="270" y="703"/>
                </a:lnTo>
                <a:lnTo>
                  <a:pt x="265" y="702"/>
                </a:lnTo>
                <a:lnTo>
                  <a:pt x="261" y="701"/>
                </a:lnTo>
                <a:lnTo>
                  <a:pt x="257" y="700"/>
                </a:lnTo>
                <a:lnTo>
                  <a:pt x="252" y="699"/>
                </a:lnTo>
                <a:lnTo>
                  <a:pt x="248" y="697"/>
                </a:lnTo>
                <a:lnTo>
                  <a:pt x="244" y="696"/>
                </a:lnTo>
                <a:lnTo>
                  <a:pt x="239" y="694"/>
                </a:lnTo>
                <a:lnTo>
                  <a:pt x="235" y="693"/>
                </a:lnTo>
                <a:lnTo>
                  <a:pt x="231" y="691"/>
                </a:lnTo>
                <a:lnTo>
                  <a:pt x="227" y="690"/>
                </a:lnTo>
                <a:lnTo>
                  <a:pt x="223" y="688"/>
                </a:lnTo>
                <a:lnTo>
                  <a:pt x="219" y="686"/>
                </a:lnTo>
                <a:lnTo>
                  <a:pt x="215" y="685"/>
                </a:lnTo>
                <a:lnTo>
                  <a:pt x="210" y="683"/>
                </a:lnTo>
                <a:lnTo>
                  <a:pt x="206" y="681"/>
                </a:lnTo>
                <a:lnTo>
                  <a:pt x="202" y="679"/>
                </a:lnTo>
                <a:lnTo>
                  <a:pt x="198" y="677"/>
                </a:lnTo>
                <a:lnTo>
                  <a:pt x="195" y="675"/>
                </a:lnTo>
                <a:lnTo>
                  <a:pt x="191" y="673"/>
                </a:lnTo>
                <a:lnTo>
                  <a:pt x="187" y="671"/>
                </a:lnTo>
                <a:lnTo>
                  <a:pt x="183" y="669"/>
                </a:lnTo>
                <a:lnTo>
                  <a:pt x="179" y="666"/>
                </a:lnTo>
                <a:lnTo>
                  <a:pt x="175" y="664"/>
                </a:lnTo>
                <a:lnTo>
                  <a:pt x="172" y="662"/>
                </a:lnTo>
                <a:lnTo>
                  <a:pt x="168" y="659"/>
                </a:lnTo>
                <a:lnTo>
                  <a:pt x="164" y="657"/>
                </a:lnTo>
                <a:lnTo>
                  <a:pt x="160" y="654"/>
                </a:lnTo>
                <a:lnTo>
                  <a:pt x="157" y="652"/>
                </a:lnTo>
                <a:lnTo>
                  <a:pt x="153" y="649"/>
                </a:lnTo>
                <a:lnTo>
                  <a:pt x="150" y="647"/>
                </a:lnTo>
                <a:lnTo>
                  <a:pt x="146" y="644"/>
                </a:lnTo>
                <a:lnTo>
                  <a:pt x="143" y="641"/>
                </a:lnTo>
                <a:lnTo>
                  <a:pt x="139" y="639"/>
                </a:lnTo>
                <a:lnTo>
                  <a:pt x="136" y="636"/>
                </a:lnTo>
                <a:lnTo>
                  <a:pt x="133" y="633"/>
                </a:lnTo>
                <a:lnTo>
                  <a:pt x="129" y="630"/>
                </a:lnTo>
                <a:lnTo>
                  <a:pt x="126" y="627"/>
                </a:lnTo>
                <a:lnTo>
                  <a:pt x="123" y="624"/>
                </a:lnTo>
                <a:lnTo>
                  <a:pt x="119" y="621"/>
                </a:lnTo>
                <a:lnTo>
                  <a:pt x="116" y="618"/>
                </a:lnTo>
                <a:lnTo>
                  <a:pt x="113" y="615"/>
                </a:lnTo>
                <a:lnTo>
                  <a:pt x="110" y="612"/>
                </a:lnTo>
                <a:lnTo>
                  <a:pt x="107" y="609"/>
                </a:lnTo>
                <a:lnTo>
                  <a:pt x="104" y="606"/>
                </a:lnTo>
                <a:lnTo>
                  <a:pt x="101" y="603"/>
                </a:lnTo>
                <a:lnTo>
                  <a:pt x="98" y="599"/>
                </a:lnTo>
                <a:lnTo>
                  <a:pt x="95" y="596"/>
                </a:lnTo>
                <a:lnTo>
                  <a:pt x="92" y="593"/>
                </a:lnTo>
                <a:lnTo>
                  <a:pt x="89" y="589"/>
                </a:lnTo>
                <a:lnTo>
                  <a:pt x="87" y="586"/>
                </a:lnTo>
                <a:lnTo>
                  <a:pt x="84" y="583"/>
                </a:lnTo>
                <a:lnTo>
                  <a:pt x="81" y="579"/>
                </a:lnTo>
                <a:lnTo>
                  <a:pt x="79" y="576"/>
                </a:lnTo>
                <a:lnTo>
                  <a:pt x="76" y="572"/>
                </a:lnTo>
                <a:lnTo>
                  <a:pt x="73" y="568"/>
                </a:lnTo>
                <a:lnTo>
                  <a:pt x="71" y="565"/>
                </a:lnTo>
                <a:lnTo>
                  <a:pt x="68" y="561"/>
                </a:lnTo>
                <a:lnTo>
                  <a:pt x="66" y="557"/>
                </a:lnTo>
                <a:lnTo>
                  <a:pt x="64" y="554"/>
                </a:lnTo>
                <a:lnTo>
                  <a:pt x="61" y="550"/>
                </a:lnTo>
                <a:lnTo>
                  <a:pt x="59" y="546"/>
                </a:lnTo>
                <a:lnTo>
                  <a:pt x="57" y="542"/>
                </a:lnTo>
                <a:lnTo>
                  <a:pt x="55" y="539"/>
                </a:lnTo>
                <a:lnTo>
                  <a:pt x="53" y="535"/>
                </a:lnTo>
                <a:lnTo>
                  <a:pt x="50" y="531"/>
                </a:lnTo>
                <a:lnTo>
                  <a:pt x="48" y="527"/>
                </a:lnTo>
                <a:lnTo>
                  <a:pt x="46" y="523"/>
                </a:lnTo>
                <a:lnTo>
                  <a:pt x="45" y="519"/>
                </a:lnTo>
                <a:lnTo>
                  <a:pt x="43" y="515"/>
                </a:lnTo>
                <a:lnTo>
                  <a:pt x="41" y="511"/>
                </a:lnTo>
                <a:lnTo>
                  <a:pt x="39" y="507"/>
                </a:lnTo>
                <a:lnTo>
                  <a:pt x="37" y="503"/>
                </a:lnTo>
                <a:lnTo>
                  <a:pt x="36" y="498"/>
                </a:lnTo>
                <a:lnTo>
                  <a:pt x="34" y="494"/>
                </a:lnTo>
                <a:lnTo>
                  <a:pt x="32" y="490"/>
                </a:lnTo>
                <a:lnTo>
                  <a:pt x="31" y="486"/>
                </a:lnTo>
                <a:lnTo>
                  <a:pt x="29" y="482"/>
                </a:lnTo>
                <a:lnTo>
                  <a:pt x="28" y="477"/>
                </a:lnTo>
                <a:lnTo>
                  <a:pt x="27" y="473"/>
                </a:lnTo>
                <a:lnTo>
                  <a:pt x="25" y="469"/>
                </a:lnTo>
                <a:lnTo>
                  <a:pt x="24" y="464"/>
                </a:lnTo>
                <a:lnTo>
                  <a:pt x="23" y="460"/>
                </a:lnTo>
                <a:lnTo>
                  <a:pt x="22" y="456"/>
                </a:lnTo>
                <a:lnTo>
                  <a:pt x="21" y="451"/>
                </a:lnTo>
                <a:lnTo>
                  <a:pt x="20" y="447"/>
                </a:lnTo>
                <a:lnTo>
                  <a:pt x="20" y="442"/>
                </a:lnTo>
                <a:lnTo>
                  <a:pt x="19" y="438"/>
                </a:lnTo>
                <a:lnTo>
                  <a:pt x="18" y="433"/>
                </a:lnTo>
                <a:lnTo>
                  <a:pt x="17" y="429"/>
                </a:lnTo>
                <a:lnTo>
                  <a:pt x="17" y="424"/>
                </a:lnTo>
                <a:lnTo>
                  <a:pt x="16" y="420"/>
                </a:lnTo>
                <a:lnTo>
                  <a:pt x="15" y="415"/>
                </a:lnTo>
                <a:lnTo>
                  <a:pt x="15" y="411"/>
                </a:lnTo>
                <a:lnTo>
                  <a:pt x="14" y="406"/>
                </a:lnTo>
                <a:lnTo>
                  <a:pt x="14" y="401"/>
                </a:lnTo>
                <a:lnTo>
                  <a:pt x="14" y="397"/>
                </a:lnTo>
                <a:lnTo>
                  <a:pt x="13" y="392"/>
                </a:lnTo>
                <a:lnTo>
                  <a:pt x="13" y="387"/>
                </a:lnTo>
                <a:lnTo>
                  <a:pt x="13" y="383"/>
                </a:lnTo>
                <a:lnTo>
                  <a:pt x="13" y="378"/>
                </a:lnTo>
                <a:lnTo>
                  <a:pt x="13" y="373"/>
                </a:lnTo>
                <a:lnTo>
                  <a:pt x="13" y="372"/>
                </a:lnTo>
                <a:lnTo>
                  <a:pt x="13" y="371"/>
                </a:lnTo>
                <a:lnTo>
                  <a:pt x="13" y="370"/>
                </a:lnTo>
                <a:lnTo>
                  <a:pt x="13" y="369"/>
                </a:lnTo>
                <a:lnTo>
                  <a:pt x="13" y="368"/>
                </a:lnTo>
                <a:lnTo>
                  <a:pt x="13" y="367"/>
                </a:lnTo>
                <a:lnTo>
                  <a:pt x="13" y="366"/>
                </a:lnTo>
                <a:lnTo>
                  <a:pt x="13" y="365"/>
                </a:lnTo>
                <a:lnTo>
                  <a:pt x="13" y="364"/>
                </a:lnTo>
                <a:lnTo>
                  <a:pt x="13" y="363"/>
                </a:lnTo>
                <a:lnTo>
                  <a:pt x="13" y="362"/>
                </a:lnTo>
                <a:lnTo>
                  <a:pt x="13" y="361"/>
                </a:lnTo>
                <a:lnTo>
                  <a:pt x="13" y="360"/>
                </a:lnTo>
                <a:lnTo>
                  <a:pt x="13" y="359"/>
                </a:lnTo>
                <a:lnTo>
                  <a:pt x="13" y="358"/>
                </a:lnTo>
                <a:lnTo>
                  <a:pt x="13" y="357"/>
                </a:lnTo>
                <a:lnTo>
                  <a:pt x="13" y="356"/>
                </a:lnTo>
                <a:lnTo>
                  <a:pt x="13" y="355"/>
                </a:lnTo>
                <a:lnTo>
                  <a:pt x="13" y="354"/>
                </a:lnTo>
                <a:lnTo>
                  <a:pt x="13" y="352"/>
                </a:lnTo>
                <a:lnTo>
                  <a:pt x="13" y="351"/>
                </a:lnTo>
                <a:lnTo>
                  <a:pt x="13" y="350"/>
                </a:lnTo>
                <a:lnTo>
                  <a:pt x="13" y="348"/>
                </a:lnTo>
                <a:lnTo>
                  <a:pt x="13" y="347"/>
                </a:lnTo>
                <a:lnTo>
                  <a:pt x="13" y="345"/>
                </a:lnTo>
                <a:lnTo>
                  <a:pt x="13" y="343"/>
                </a:lnTo>
                <a:lnTo>
                  <a:pt x="13" y="342"/>
                </a:lnTo>
                <a:lnTo>
                  <a:pt x="13" y="340"/>
                </a:lnTo>
                <a:lnTo>
                  <a:pt x="13" y="338"/>
                </a:lnTo>
                <a:lnTo>
                  <a:pt x="13" y="336"/>
                </a:lnTo>
                <a:lnTo>
                  <a:pt x="13" y="334"/>
                </a:lnTo>
                <a:lnTo>
                  <a:pt x="13" y="332"/>
                </a:lnTo>
                <a:lnTo>
                  <a:pt x="13" y="330"/>
                </a:lnTo>
                <a:lnTo>
                  <a:pt x="13" y="327"/>
                </a:lnTo>
                <a:lnTo>
                  <a:pt x="13" y="325"/>
                </a:lnTo>
                <a:lnTo>
                  <a:pt x="13" y="323"/>
                </a:lnTo>
                <a:lnTo>
                  <a:pt x="13" y="320"/>
                </a:lnTo>
                <a:lnTo>
                  <a:pt x="13" y="318"/>
                </a:lnTo>
                <a:lnTo>
                  <a:pt x="13" y="315"/>
                </a:lnTo>
                <a:lnTo>
                  <a:pt x="13" y="313"/>
                </a:lnTo>
                <a:lnTo>
                  <a:pt x="13" y="310"/>
                </a:lnTo>
                <a:lnTo>
                  <a:pt x="13" y="307"/>
                </a:lnTo>
                <a:lnTo>
                  <a:pt x="13" y="304"/>
                </a:lnTo>
                <a:lnTo>
                  <a:pt x="13" y="301"/>
                </a:lnTo>
                <a:lnTo>
                  <a:pt x="13" y="298"/>
                </a:lnTo>
                <a:lnTo>
                  <a:pt x="13" y="295"/>
                </a:lnTo>
                <a:lnTo>
                  <a:pt x="13" y="291"/>
                </a:lnTo>
                <a:lnTo>
                  <a:pt x="13" y="288"/>
                </a:lnTo>
                <a:lnTo>
                  <a:pt x="13" y="285"/>
                </a:lnTo>
                <a:lnTo>
                  <a:pt x="13" y="281"/>
                </a:lnTo>
                <a:lnTo>
                  <a:pt x="13" y="277"/>
                </a:lnTo>
                <a:lnTo>
                  <a:pt x="13" y="274"/>
                </a:lnTo>
                <a:lnTo>
                  <a:pt x="13" y="270"/>
                </a:lnTo>
                <a:lnTo>
                  <a:pt x="13" y="266"/>
                </a:lnTo>
                <a:lnTo>
                  <a:pt x="13" y="262"/>
                </a:lnTo>
                <a:lnTo>
                  <a:pt x="13" y="258"/>
                </a:lnTo>
                <a:lnTo>
                  <a:pt x="13" y="254"/>
                </a:lnTo>
                <a:lnTo>
                  <a:pt x="13" y="249"/>
                </a:lnTo>
                <a:lnTo>
                  <a:pt x="13" y="245"/>
                </a:lnTo>
                <a:lnTo>
                  <a:pt x="13" y="240"/>
                </a:lnTo>
                <a:lnTo>
                  <a:pt x="13" y="236"/>
                </a:lnTo>
                <a:lnTo>
                  <a:pt x="13" y="231"/>
                </a:lnTo>
                <a:lnTo>
                  <a:pt x="13" y="226"/>
                </a:lnTo>
                <a:lnTo>
                  <a:pt x="13" y="221"/>
                </a:lnTo>
                <a:lnTo>
                  <a:pt x="13" y="216"/>
                </a:lnTo>
                <a:lnTo>
                  <a:pt x="13" y="211"/>
                </a:lnTo>
                <a:lnTo>
                  <a:pt x="13" y="206"/>
                </a:lnTo>
                <a:lnTo>
                  <a:pt x="13" y="200"/>
                </a:lnTo>
                <a:lnTo>
                  <a:pt x="13" y="195"/>
                </a:lnTo>
                <a:lnTo>
                  <a:pt x="13" y="189"/>
                </a:lnTo>
                <a:lnTo>
                  <a:pt x="13" y="183"/>
                </a:lnTo>
                <a:lnTo>
                  <a:pt x="13" y="177"/>
                </a:lnTo>
                <a:lnTo>
                  <a:pt x="13" y="171"/>
                </a:lnTo>
                <a:lnTo>
                  <a:pt x="13" y="165"/>
                </a:lnTo>
                <a:lnTo>
                  <a:pt x="13" y="159"/>
                </a:lnTo>
                <a:lnTo>
                  <a:pt x="13" y="153"/>
                </a:lnTo>
                <a:lnTo>
                  <a:pt x="13" y="146"/>
                </a:lnTo>
                <a:lnTo>
                  <a:pt x="13" y="140"/>
                </a:lnTo>
                <a:lnTo>
                  <a:pt x="13" y="133"/>
                </a:lnTo>
                <a:lnTo>
                  <a:pt x="13" y="126"/>
                </a:lnTo>
                <a:lnTo>
                  <a:pt x="13" y="119"/>
                </a:lnTo>
                <a:lnTo>
                  <a:pt x="13" y="112"/>
                </a:lnTo>
                <a:lnTo>
                  <a:pt x="13" y="105"/>
                </a:lnTo>
                <a:lnTo>
                  <a:pt x="13" y="97"/>
                </a:lnTo>
                <a:lnTo>
                  <a:pt x="13" y="90"/>
                </a:lnTo>
                <a:lnTo>
                  <a:pt x="13" y="82"/>
                </a:lnTo>
                <a:lnTo>
                  <a:pt x="13" y="74"/>
                </a:lnTo>
                <a:lnTo>
                  <a:pt x="13" y="66"/>
                </a:lnTo>
                <a:lnTo>
                  <a:pt x="13" y="58"/>
                </a:lnTo>
                <a:lnTo>
                  <a:pt x="13" y="50"/>
                </a:lnTo>
                <a:lnTo>
                  <a:pt x="13" y="42"/>
                </a:lnTo>
                <a:lnTo>
                  <a:pt x="13" y="33"/>
                </a:lnTo>
                <a:lnTo>
                  <a:pt x="14" y="33"/>
                </a:lnTo>
                <a:lnTo>
                  <a:pt x="15" y="33"/>
                </a:lnTo>
                <a:lnTo>
                  <a:pt x="16" y="33"/>
                </a:lnTo>
                <a:lnTo>
                  <a:pt x="18" y="33"/>
                </a:lnTo>
                <a:lnTo>
                  <a:pt x="19" y="33"/>
                </a:lnTo>
                <a:lnTo>
                  <a:pt x="20" y="33"/>
                </a:lnTo>
                <a:lnTo>
                  <a:pt x="22" y="33"/>
                </a:lnTo>
                <a:lnTo>
                  <a:pt x="25" y="33"/>
                </a:lnTo>
                <a:lnTo>
                  <a:pt x="28" y="33"/>
                </a:lnTo>
                <a:lnTo>
                  <a:pt x="32" y="33"/>
                </a:lnTo>
                <a:lnTo>
                  <a:pt x="35" y="33"/>
                </a:lnTo>
                <a:lnTo>
                  <a:pt x="40" y="33"/>
                </a:lnTo>
                <a:lnTo>
                  <a:pt x="45" y="33"/>
                </a:lnTo>
                <a:lnTo>
                  <a:pt x="50" y="33"/>
                </a:lnTo>
                <a:lnTo>
                  <a:pt x="56" y="33"/>
                </a:lnTo>
                <a:lnTo>
                  <a:pt x="63" y="33"/>
                </a:lnTo>
                <a:lnTo>
                  <a:pt x="70" y="33"/>
                </a:lnTo>
                <a:lnTo>
                  <a:pt x="78" y="33"/>
                </a:lnTo>
                <a:lnTo>
                  <a:pt x="87" y="33"/>
                </a:lnTo>
                <a:lnTo>
                  <a:pt x="96" y="33"/>
                </a:lnTo>
                <a:lnTo>
                  <a:pt x="106" y="33"/>
                </a:lnTo>
                <a:lnTo>
                  <a:pt x="117" y="33"/>
                </a:lnTo>
                <a:lnTo>
                  <a:pt x="129" y="33"/>
                </a:lnTo>
                <a:lnTo>
                  <a:pt x="141" y="33"/>
                </a:lnTo>
                <a:lnTo>
                  <a:pt x="155" y="33"/>
                </a:lnTo>
                <a:lnTo>
                  <a:pt x="169" y="33"/>
                </a:lnTo>
                <a:lnTo>
                  <a:pt x="184" y="33"/>
                </a:lnTo>
                <a:lnTo>
                  <a:pt x="200" y="33"/>
                </a:lnTo>
                <a:lnTo>
                  <a:pt x="218" y="33"/>
                </a:lnTo>
                <a:lnTo>
                  <a:pt x="236" y="33"/>
                </a:lnTo>
                <a:lnTo>
                  <a:pt x="255" y="33"/>
                </a:lnTo>
                <a:lnTo>
                  <a:pt x="275" y="33"/>
                </a:lnTo>
                <a:lnTo>
                  <a:pt x="296" y="33"/>
                </a:lnTo>
                <a:lnTo>
                  <a:pt x="319" y="33"/>
                </a:lnTo>
                <a:lnTo>
                  <a:pt x="342" y="33"/>
                </a:lnTo>
                <a:lnTo>
                  <a:pt x="367" y="33"/>
                </a:lnTo>
                <a:lnTo>
                  <a:pt x="393" y="33"/>
                </a:lnTo>
                <a:lnTo>
                  <a:pt x="420" y="33"/>
                </a:lnTo>
                <a:lnTo>
                  <a:pt x="449" y="33"/>
                </a:lnTo>
                <a:lnTo>
                  <a:pt x="479" y="33"/>
                </a:lnTo>
                <a:lnTo>
                  <a:pt x="510" y="33"/>
                </a:lnTo>
                <a:lnTo>
                  <a:pt x="542" y="33"/>
                </a:lnTo>
                <a:lnTo>
                  <a:pt x="576" y="33"/>
                </a:lnTo>
                <a:lnTo>
                  <a:pt x="611" y="33"/>
                </a:lnTo>
                <a:lnTo>
                  <a:pt x="648" y="33"/>
                </a:lnTo>
                <a:lnTo>
                  <a:pt x="686" y="33"/>
                </a:lnTo>
                <a:lnTo>
                  <a:pt x="726" y="33"/>
                </a:lnTo>
                <a:lnTo>
                  <a:pt x="767" y="33"/>
                </a:lnTo>
                <a:lnTo>
                  <a:pt x="810" y="33"/>
                </a:lnTo>
                <a:lnTo>
                  <a:pt x="854" y="33"/>
                </a:lnTo>
                <a:lnTo>
                  <a:pt x="900" y="33"/>
                </a:lnTo>
                <a:lnTo>
                  <a:pt x="948" y="33"/>
                </a:lnTo>
                <a:lnTo>
                  <a:pt x="997" y="33"/>
                </a:lnTo>
                <a:lnTo>
                  <a:pt x="1048" y="33"/>
                </a:lnTo>
                <a:lnTo>
                  <a:pt x="1101" y="33"/>
                </a:lnTo>
                <a:lnTo>
                  <a:pt x="1155" y="33"/>
                </a:lnTo>
                <a:lnTo>
                  <a:pt x="1211" y="33"/>
                </a:lnTo>
                <a:lnTo>
                  <a:pt x="1269" y="33"/>
                </a:lnTo>
                <a:lnTo>
                  <a:pt x="1329" y="33"/>
                </a:lnTo>
                <a:lnTo>
                  <a:pt x="1391" y="33"/>
                </a:lnTo>
                <a:lnTo>
                  <a:pt x="1455" y="33"/>
                </a:lnTo>
                <a:lnTo>
                  <a:pt x="1520" y="33"/>
                </a:lnTo>
                <a:lnTo>
                  <a:pt x="1588" y="33"/>
                </a:lnTo>
                <a:lnTo>
                  <a:pt x="1657" y="33"/>
                </a:lnTo>
                <a:lnTo>
                  <a:pt x="1729" y="33"/>
                </a:lnTo>
                <a:lnTo>
                  <a:pt x="1802" y="33"/>
                </a:lnTo>
                <a:lnTo>
                  <a:pt x="1878" y="33"/>
                </a:lnTo>
                <a:lnTo>
                  <a:pt x="1956" y="33"/>
                </a:lnTo>
                <a:lnTo>
                  <a:pt x="2036" y="33"/>
                </a:lnTo>
                <a:lnTo>
                  <a:pt x="2118" y="33"/>
                </a:lnTo>
                <a:lnTo>
                  <a:pt x="2202" y="33"/>
                </a:lnTo>
                <a:lnTo>
                  <a:pt x="2288" y="33"/>
                </a:lnTo>
                <a:lnTo>
                  <a:pt x="2377" y="33"/>
                </a:lnTo>
                <a:lnTo>
                  <a:pt x="2468" y="33"/>
                </a:lnTo>
                <a:lnTo>
                  <a:pt x="2561" y="33"/>
                </a:lnTo>
                <a:lnTo>
                  <a:pt x="2657" y="33"/>
                </a:lnTo>
                <a:lnTo>
                  <a:pt x="2755" y="33"/>
                </a:lnTo>
                <a:lnTo>
                  <a:pt x="2855" y="33"/>
                </a:lnTo>
                <a:lnTo>
                  <a:pt x="2958" y="33"/>
                </a:lnTo>
                <a:lnTo>
                  <a:pt x="3063" y="33"/>
                </a:lnTo>
                <a:lnTo>
                  <a:pt x="3171" y="33"/>
                </a:lnTo>
                <a:lnTo>
                  <a:pt x="3281" y="33"/>
                </a:lnTo>
                <a:lnTo>
                  <a:pt x="3394" y="33"/>
                </a:lnTo>
                <a:lnTo>
                  <a:pt x="3509" y="33"/>
                </a:lnTo>
                <a:lnTo>
                  <a:pt x="3627" y="33"/>
                </a:lnTo>
                <a:lnTo>
                  <a:pt x="3747" y="33"/>
                </a:lnTo>
                <a:lnTo>
                  <a:pt x="3870" y="33"/>
                </a:lnTo>
                <a:lnTo>
                  <a:pt x="3996" y="33"/>
                </a:lnTo>
                <a:lnTo>
                  <a:pt x="4125" y="33"/>
                </a:lnTo>
                <a:lnTo>
                  <a:pt x="4256" y="33"/>
                </a:lnTo>
                <a:lnTo>
                  <a:pt x="4390" y="33"/>
                </a:lnTo>
                <a:lnTo>
                  <a:pt x="4527" y="33"/>
                </a:lnTo>
                <a:lnTo>
                  <a:pt x="4666" y="33"/>
                </a:lnTo>
                <a:lnTo>
                  <a:pt x="4809" y="33"/>
                </a:lnTo>
                <a:lnTo>
                  <a:pt x="4954" y="33"/>
                </a:lnTo>
                <a:lnTo>
                  <a:pt x="5102" y="33"/>
                </a:lnTo>
                <a:lnTo>
                  <a:pt x="5254" y="33"/>
                </a:lnTo>
                <a:lnTo>
                  <a:pt x="5408" y="33"/>
                </a:lnTo>
                <a:lnTo>
                  <a:pt x="5565" y="33"/>
                </a:lnTo>
                <a:lnTo>
                  <a:pt x="5725" y="33"/>
                </a:lnTo>
                <a:lnTo>
                  <a:pt x="5888" y="33"/>
                </a:lnTo>
                <a:lnTo>
                  <a:pt x="6055" y="33"/>
                </a:lnTo>
                <a:lnTo>
                  <a:pt x="6224" y="33"/>
                </a:lnTo>
                <a:lnTo>
                  <a:pt x="6397" y="33"/>
                </a:lnTo>
                <a:lnTo>
                  <a:pt x="6572" y="33"/>
                </a:lnTo>
                <a:lnTo>
                  <a:pt x="6751" y="33"/>
                </a:lnTo>
                <a:lnTo>
                  <a:pt x="6933" y="33"/>
                </a:lnTo>
                <a:lnTo>
                  <a:pt x="7119" y="33"/>
                </a:lnTo>
                <a:lnTo>
                  <a:pt x="7307" y="33"/>
                </a:lnTo>
                <a:lnTo>
                  <a:pt x="7499" y="33"/>
                </a:lnTo>
                <a:lnTo>
                  <a:pt x="7695" y="33"/>
                </a:lnTo>
                <a:lnTo>
                  <a:pt x="7893" y="33"/>
                </a:lnTo>
                <a:lnTo>
                  <a:pt x="8096" y="33"/>
                </a:lnTo>
                <a:lnTo>
                  <a:pt x="8100" y="33"/>
                </a:lnTo>
                <a:lnTo>
                  <a:pt x="8105" y="33"/>
                </a:lnTo>
                <a:lnTo>
                  <a:pt x="8110" y="33"/>
                </a:lnTo>
                <a:lnTo>
                  <a:pt x="8114" y="34"/>
                </a:lnTo>
                <a:lnTo>
                  <a:pt x="8119" y="34"/>
                </a:lnTo>
                <a:lnTo>
                  <a:pt x="8124" y="34"/>
                </a:lnTo>
                <a:lnTo>
                  <a:pt x="8128" y="35"/>
                </a:lnTo>
                <a:lnTo>
                  <a:pt x="8133" y="35"/>
                </a:lnTo>
                <a:lnTo>
                  <a:pt x="8137" y="36"/>
                </a:lnTo>
                <a:lnTo>
                  <a:pt x="8142" y="36"/>
                </a:lnTo>
                <a:lnTo>
                  <a:pt x="8147" y="37"/>
                </a:lnTo>
                <a:lnTo>
                  <a:pt x="8151" y="38"/>
                </a:lnTo>
                <a:lnTo>
                  <a:pt x="8156" y="38"/>
                </a:lnTo>
                <a:lnTo>
                  <a:pt x="8160" y="39"/>
                </a:lnTo>
                <a:lnTo>
                  <a:pt x="8165" y="40"/>
                </a:lnTo>
                <a:lnTo>
                  <a:pt x="8169" y="41"/>
                </a:lnTo>
                <a:lnTo>
                  <a:pt x="8174" y="42"/>
                </a:lnTo>
                <a:lnTo>
                  <a:pt x="8178" y="43"/>
                </a:lnTo>
                <a:lnTo>
                  <a:pt x="8182" y="44"/>
                </a:lnTo>
                <a:lnTo>
                  <a:pt x="8187" y="45"/>
                </a:lnTo>
                <a:lnTo>
                  <a:pt x="8191" y="47"/>
                </a:lnTo>
                <a:lnTo>
                  <a:pt x="8195" y="48"/>
                </a:lnTo>
                <a:lnTo>
                  <a:pt x="8200" y="49"/>
                </a:lnTo>
                <a:lnTo>
                  <a:pt x="8204" y="51"/>
                </a:lnTo>
                <a:lnTo>
                  <a:pt x="8208" y="52"/>
                </a:lnTo>
                <a:lnTo>
                  <a:pt x="8212" y="54"/>
                </a:lnTo>
                <a:lnTo>
                  <a:pt x="8217" y="55"/>
                </a:lnTo>
                <a:lnTo>
                  <a:pt x="8221" y="57"/>
                </a:lnTo>
                <a:lnTo>
                  <a:pt x="8225" y="59"/>
                </a:lnTo>
                <a:lnTo>
                  <a:pt x="8229" y="60"/>
                </a:lnTo>
                <a:lnTo>
                  <a:pt x="8233" y="62"/>
                </a:lnTo>
                <a:lnTo>
                  <a:pt x="8237" y="64"/>
                </a:lnTo>
                <a:lnTo>
                  <a:pt x="8241" y="66"/>
                </a:lnTo>
                <a:lnTo>
                  <a:pt x="8245" y="68"/>
                </a:lnTo>
                <a:lnTo>
                  <a:pt x="8249" y="70"/>
                </a:lnTo>
                <a:lnTo>
                  <a:pt x="8253" y="72"/>
                </a:lnTo>
                <a:lnTo>
                  <a:pt x="8257" y="74"/>
                </a:lnTo>
                <a:lnTo>
                  <a:pt x="8261" y="76"/>
                </a:lnTo>
                <a:lnTo>
                  <a:pt x="8265" y="78"/>
                </a:lnTo>
                <a:lnTo>
                  <a:pt x="8269" y="80"/>
                </a:lnTo>
                <a:lnTo>
                  <a:pt x="8272" y="83"/>
                </a:lnTo>
                <a:lnTo>
                  <a:pt x="8276" y="85"/>
                </a:lnTo>
                <a:lnTo>
                  <a:pt x="8280" y="87"/>
                </a:lnTo>
                <a:lnTo>
                  <a:pt x="8283" y="90"/>
                </a:lnTo>
                <a:lnTo>
                  <a:pt x="8287" y="92"/>
                </a:lnTo>
                <a:lnTo>
                  <a:pt x="8291" y="95"/>
                </a:lnTo>
                <a:lnTo>
                  <a:pt x="8294" y="97"/>
                </a:lnTo>
                <a:lnTo>
                  <a:pt x="8298" y="100"/>
                </a:lnTo>
                <a:lnTo>
                  <a:pt x="8301" y="102"/>
                </a:lnTo>
                <a:lnTo>
                  <a:pt x="8305" y="105"/>
                </a:lnTo>
                <a:lnTo>
                  <a:pt x="8308" y="108"/>
                </a:lnTo>
                <a:lnTo>
                  <a:pt x="8312" y="111"/>
                </a:lnTo>
                <a:lnTo>
                  <a:pt x="8315" y="113"/>
                </a:lnTo>
                <a:lnTo>
                  <a:pt x="8318" y="116"/>
                </a:lnTo>
                <a:lnTo>
                  <a:pt x="8322" y="119"/>
                </a:lnTo>
                <a:lnTo>
                  <a:pt x="8325" y="122"/>
                </a:lnTo>
                <a:lnTo>
                  <a:pt x="8328" y="125"/>
                </a:lnTo>
                <a:lnTo>
                  <a:pt x="8331" y="128"/>
                </a:lnTo>
                <a:lnTo>
                  <a:pt x="8335" y="131"/>
                </a:lnTo>
                <a:lnTo>
                  <a:pt x="8338" y="134"/>
                </a:lnTo>
                <a:lnTo>
                  <a:pt x="8341" y="137"/>
                </a:lnTo>
                <a:lnTo>
                  <a:pt x="8344" y="141"/>
                </a:lnTo>
                <a:lnTo>
                  <a:pt x="8347" y="144"/>
                </a:lnTo>
                <a:lnTo>
                  <a:pt x="8350" y="147"/>
                </a:lnTo>
                <a:lnTo>
                  <a:pt x="8353" y="150"/>
                </a:lnTo>
                <a:lnTo>
                  <a:pt x="8355" y="154"/>
                </a:lnTo>
                <a:lnTo>
                  <a:pt x="8358" y="157"/>
                </a:lnTo>
                <a:lnTo>
                  <a:pt x="8361" y="160"/>
                </a:lnTo>
                <a:lnTo>
                  <a:pt x="8364" y="164"/>
                </a:lnTo>
                <a:lnTo>
                  <a:pt x="8366" y="167"/>
                </a:lnTo>
                <a:lnTo>
                  <a:pt x="8369" y="171"/>
                </a:lnTo>
                <a:lnTo>
                  <a:pt x="8372" y="174"/>
                </a:lnTo>
                <a:lnTo>
                  <a:pt x="8374" y="178"/>
                </a:lnTo>
                <a:lnTo>
                  <a:pt x="8377" y="182"/>
                </a:lnTo>
                <a:lnTo>
                  <a:pt x="8379" y="185"/>
                </a:lnTo>
                <a:lnTo>
                  <a:pt x="8382" y="189"/>
                </a:lnTo>
                <a:lnTo>
                  <a:pt x="8384" y="193"/>
                </a:lnTo>
                <a:lnTo>
                  <a:pt x="8386" y="196"/>
                </a:lnTo>
                <a:lnTo>
                  <a:pt x="8389" y="200"/>
                </a:lnTo>
                <a:lnTo>
                  <a:pt x="8391" y="204"/>
                </a:lnTo>
                <a:lnTo>
                  <a:pt x="8393" y="208"/>
                </a:lnTo>
                <a:lnTo>
                  <a:pt x="8395" y="212"/>
                </a:lnTo>
                <a:lnTo>
                  <a:pt x="8397" y="216"/>
                </a:lnTo>
                <a:lnTo>
                  <a:pt x="8399" y="220"/>
                </a:lnTo>
                <a:lnTo>
                  <a:pt x="8401" y="224"/>
                </a:lnTo>
                <a:lnTo>
                  <a:pt x="8403" y="228"/>
                </a:lnTo>
                <a:lnTo>
                  <a:pt x="8405" y="232"/>
                </a:lnTo>
                <a:lnTo>
                  <a:pt x="8407" y="236"/>
                </a:lnTo>
                <a:lnTo>
                  <a:pt x="8409" y="240"/>
                </a:lnTo>
                <a:lnTo>
                  <a:pt x="8410" y="244"/>
                </a:lnTo>
                <a:lnTo>
                  <a:pt x="8412" y="248"/>
                </a:lnTo>
                <a:lnTo>
                  <a:pt x="8414" y="252"/>
                </a:lnTo>
                <a:lnTo>
                  <a:pt x="8415" y="256"/>
                </a:lnTo>
                <a:lnTo>
                  <a:pt x="8417" y="261"/>
                </a:lnTo>
                <a:lnTo>
                  <a:pt x="8418" y="265"/>
                </a:lnTo>
                <a:lnTo>
                  <a:pt x="8419" y="269"/>
                </a:lnTo>
                <a:lnTo>
                  <a:pt x="8421" y="273"/>
                </a:lnTo>
                <a:lnTo>
                  <a:pt x="8422" y="278"/>
                </a:lnTo>
                <a:lnTo>
                  <a:pt x="8423" y="282"/>
                </a:lnTo>
                <a:lnTo>
                  <a:pt x="8425" y="286"/>
                </a:lnTo>
                <a:lnTo>
                  <a:pt x="8426" y="291"/>
                </a:lnTo>
                <a:lnTo>
                  <a:pt x="8427" y="295"/>
                </a:lnTo>
                <a:lnTo>
                  <a:pt x="8428" y="300"/>
                </a:lnTo>
                <a:lnTo>
                  <a:pt x="8429" y="304"/>
                </a:lnTo>
                <a:lnTo>
                  <a:pt x="8430" y="309"/>
                </a:lnTo>
                <a:lnTo>
                  <a:pt x="8430" y="313"/>
                </a:lnTo>
                <a:lnTo>
                  <a:pt x="8431" y="318"/>
                </a:lnTo>
                <a:lnTo>
                  <a:pt x="8432" y="322"/>
                </a:lnTo>
                <a:lnTo>
                  <a:pt x="8433" y="327"/>
                </a:lnTo>
                <a:lnTo>
                  <a:pt x="8433" y="331"/>
                </a:lnTo>
                <a:lnTo>
                  <a:pt x="8434" y="336"/>
                </a:lnTo>
                <a:lnTo>
                  <a:pt x="8434" y="341"/>
                </a:lnTo>
                <a:lnTo>
                  <a:pt x="8435" y="345"/>
                </a:lnTo>
                <a:lnTo>
                  <a:pt x="8435" y="350"/>
                </a:lnTo>
                <a:lnTo>
                  <a:pt x="8435" y="354"/>
                </a:lnTo>
                <a:lnTo>
                  <a:pt x="8435" y="359"/>
                </a:lnTo>
                <a:lnTo>
                  <a:pt x="8436" y="364"/>
                </a:lnTo>
                <a:lnTo>
                  <a:pt x="8436" y="369"/>
                </a:lnTo>
                <a:lnTo>
                  <a:pt x="8436" y="373"/>
                </a:lnTo>
                <a:lnTo>
                  <a:pt x="8436" y="374"/>
                </a:lnTo>
                <a:lnTo>
                  <a:pt x="8436" y="375"/>
                </a:lnTo>
                <a:lnTo>
                  <a:pt x="8436" y="376"/>
                </a:lnTo>
                <a:lnTo>
                  <a:pt x="8436" y="377"/>
                </a:lnTo>
                <a:lnTo>
                  <a:pt x="8436" y="378"/>
                </a:lnTo>
                <a:lnTo>
                  <a:pt x="8436" y="379"/>
                </a:lnTo>
                <a:lnTo>
                  <a:pt x="8436" y="380"/>
                </a:lnTo>
                <a:lnTo>
                  <a:pt x="8436" y="381"/>
                </a:lnTo>
                <a:lnTo>
                  <a:pt x="8436" y="382"/>
                </a:lnTo>
                <a:lnTo>
                  <a:pt x="8436" y="383"/>
                </a:lnTo>
                <a:lnTo>
                  <a:pt x="8436" y="384"/>
                </a:lnTo>
                <a:lnTo>
                  <a:pt x="8436" y="385"/>
                </a:lnTo>
                <a:lnTo>
                  <a:pt x="8436" y="386"/>
                </a:lnTo>
                <a:lnTo>
                  <a:pt x="8436" y="387"/>
                </a:lnTo>
                <a:lnTo>
                  <a:pt x="8436" y="388"/>
                </a:lnTo>
                <a:lnTo>
                  <a:pt x="8436" y="389"/>
                </a:lnTo>
                <a:lnTo>
                  <a:pt x="8436" y="390"/>
                </a:lnTo>
                <a:lnTo>
                  <a:pt x="8436" y="392"/>
                </a:lnTo>
                <a:lnTo>
                  <a:pt x="8436" y="393"/>
                </a:lnTo>
                <a:lnTo>
                  <a:pt x="8436" y="394"/>
                </a:lnTo>
                <a:lnTo>
                  <a:pt x="8436" y="396"/>
                </a:lnTo>
                <a:lnTo>
                  <a:pt x="8436" y="397"/>
                </a:lnTo>
                <a:lnTo>
                  <a:pt x="8436" y="399"/>
                </a:lnTo>
                <a:lnTo>
                  <a:pt x="8436" y="400"/>
                </a:lnTo>
                <a:lnTo>
                  <a:pt x="8436" y="402"/>
                </a:lnTo>
                <a:lnTo>
                  <a:pt x="8436" y="403"/>
                </a:lnTo>
                <a:lnTo>
                  <a:pt x="8436" y="405"/>
                </a:lnTo>
                <a:lnTo>
                  <a:pt x="8436" y="407"/>
                </a:lnTo>
                <a:lnTo>
                  <a:pt x="8436" y="409"/>
                </a:lnTo>
                <a:lnTo>
                  <a:pt x="8436" y="411"/>
                </a:lnTo>
                <a:lnTo>
                  <a:pt x="8436" y="413"/>
                </a:lnTo>
                <a:lnTo>
                  <a:pt x="8436" y="415"/>
                </a:lnTo>
                <a:lnTo>
                  <a:pt x="8436" y="417"/>
                </a:lnTo>
                <a:lnTo>
                  <a:pt x="8436" y="419"/>
                </a:lnTo>
                <a:lnTo>
                  <a:pt x="8436" y="421"/>
                </a:lnTo>
                <a:lnTo>
                  <a:pt x="8436" y="424"/>
                </a:lnTo>
                <a:lnTo>
                  <a:pt x="8436" y="426"/>
                </a:lnTo>
                <a:lnTo>
                  <a:pt x="8436" y="429"/>
                </a:lnTo>
                <a:lnTo>
                  <a:pt x="8436" y="431"/>
                </a:lnTo>
                <a:lnTo>
                  <a:pt x="8436" y="434"/>
                </a:lnTo>
                <a:lnTo>
                  <a:pt x="8436" y="437"/>
                </a:lnTo>
                <a:lnTo>
                  <a:pt x="8436" y="440"/>
                </a:lnTo>
                <a:lnTo>
                  <a:pt x="8436" y="443"/>
                </a:lnTo>
                <a:lnTo>
                  <a:pt x="8436" y="446"/>
                </a:lnTo>
                <a:lnTo>
                  <a:pt x="8436" y="449"/>
                </a:lnTo>
                <a:lnTo>
                  <a:pt x="8436" y="452"/>
                </a:lnTo>
                <a:lnTo>
                  <a:pt x="8436" y="455"/>
                </a:lnTo>
                <a:lnTo>
                  <a:pt x="8436" y="458"/>
                </a:lnTo>
                <a:lnTo>
                  <a:pt x="8436" y="462"/>
                </a:lnTo>
                <a:lnTo>
                  <a:pt x="8436" y="465"/>
                </a:lnTo>
                <a:lnTo>
                  <a:pt x="8436" y="469"/>
                </a:lnTo>
                <a:lnTo>
                  <a:pt x="8436" y="473"/>
                </a:lnTo>
                <a:lnTo>
                  <a:pt x="8436" y="477"/>
                </a:lnTo>
                <a:lnTo>
                  <a:pt x="8436" y="481"/>
                </a:lnTo>
                <a:lnTo>
                  <a:pt x="8436" y="485"/>
                </a:lnTo>
                <a:lnTo>
                  <a:pt x="8436" y="489"/>
                </a:lnTo>
                <a:lnTo>
                  <a:pt x="8436" y="493"/>
                </a:lnTo>
                <a:lnTo>
                  <a:pt x="8436" y="497"/>
                </a:lnTo>
                <a:lnTo>
                  <a:pt x="8436" y="502"/>
                </a:lnTo>
                <a:lnTo>
                  <a:pt x="8436" y="506"/>
                </a:lnTo>
                <a:lnTo>
                  <a:pt x="8436" y="511"/>
                </a:lnTo>
                <a:lnTo>
                  <a:pt x="8436" y="516"/>
                </a:lnTo>
                <a:lnTo>
                  <a:pt x="8436" y="520"/>
                </a:lnTo>
                <a:lnTo>
                  <a:pt x="8436" y="525"/>
                </a:lnTo>
                <a:lnTo>
                  <a:pt x="8436" y="531"/>
                </a:lnTo>
                <a:lnTo>
                  <a:pt x="8436" y="536"/>
                </a:lnTo>
                <a:lnTo>
                  <a:pt x="8436" y="541"/>
                </a:lnTo>
                <a:lnTo>
                  <a:pt x="8436" y="546"/>
                </a:lnTo>
                <a:lnTo>
                  <a:pt x="8436" y="552"/>
                </a:lnTo>
                <a:lnTo>
                  <a:pt x="8436" y="558"/>
                </a:lnTo>
                <a:lnTo>
                  <a:pt x="8436" y="563"/>
                </a:lnTo>
                <a:lnTo>
                  <a:pt x="8436" y="569"/>
                </a:lnTo>
                <a:lnTo>
                  <a:pt x="8436" y="575"/>
                </a:lnTo>
                <a:lnTo>
                  <a:pt x="8436" y="581"/>
                </a:lnTo>
                <a:lnTo>
                  <a:pt x="8436" y="588"/>
                </a:lnTo>
                <a:lnTo>
                  <a:pt x="8436" y="594"/>
                </a:lnTo>
                <a:lnTo>
                  <a:pt x="8436" y="600"/>
                </a:lnTo>
                <a:lnTo>
                  <a:pt x="8436" y="607"/>
                </a:lnTo>
                <a:lnTo>
                  <a:pt x="8436" y="614"/>
                </a:lnTo>
                <a:lnTo>
                  <a:pt x="8436" y="621"/>
                </a:lnTo>
                <a:lnTo>
                  <a:pt x="8436" y="628"/>
                </a:lnTo>
                <a:lnTo>
                  <a:pt x="8436" y="635"/>
                </a:lnTo>
                <a:lnTo>
                  <a:pt x="8436" y="642"/>
                </a:lnTo>
                <a:lnTo>
                  <a:pt x="8436" y="649"/>
                </a:lnTo>
                <a:lnTo>
                  <a:pt x="8436" y="657"/>
                </a:lnTo>
                <a:lnTo>
                  <a:pt x="8436" y="665"/>
                </a:lnTo>
                <a:lnTo>
                  <a:pt x="8436" y="672"/>
                </a:lnTo>
                <a:lnTo>
                  <a:pt x="8436" y="680"/>
                </a:lnTo>
                <a:lnTo>
                  <a:pt x="8436" y="688"/>
                </a:lnTo>
                <a:lnTo>
                  <a:pt x="8436" y="697"/>
                </a:lnTo>
                <a:lnTo>
                  <a:pt x="8436" y="705"/>
                </a:lnTo>
                <a:lnTo>
                  <a:pt x="8436" y="714"/>
                </a:lnTo>
              </a:path>
            </a:pathLst>
          </a:custGeom>
          <a:solidFill>
            <a:srgbClr val="009999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12516" y="650843"/>
            <a:ext cx="11644132" cy="52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th-TH" sz="3200" b="1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ตัวอย่างการกรอกข้อมูล</a:t>
            </a:r>
          </a:p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การรายงานความก้าวหน้าในการดำเนินงานโครงการกรณีได้รับจัดสรรงบประมาณเพิ่มเติมระหว่างปีงบประมาณ (</a:t>
            </a:r>
            <a:r>
              <a:rPr lang="en-US" sz="2400" b="1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Top Up </a:t>
            </a:r>
            <a:r>
              <a:rPr lang="th-TH" sz="2400" b="1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โครงการเดิม)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400" b="1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 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Cordia New" panose="020B0304020202020204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2500" y="3539432"/>
            <a:ext cx="3437681" cy="43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3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การเบิกจ่ายงบประมาณประจำไตรมาสที่ 3 ปีงบประมาณ พ.ศ. 2565</a:t>
            </a:r>
            <a:endParaRPr lang="en-US" sz="13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79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2245" y="494347"/>
            <a:ext cx="5445760" cy="382905"/>
            <a:chOff x="257" y="157"/>
            <a:chExt cx="7342" cy="602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57" y="157"/>
              <a:ext cx="7342" cy="602"/>
            </a:xfrm>
            <a:custGeom>
              <a:avLst/>
              <a:gdLst>
                <a:gd name="T0" fmla="+- 0 563 257"/>
                <a:gd name="T1" fmla="*/ T0 w 7342"/>
                <a:gd name="T2" fmla="+- 0 185 157"/>
                <a:gd name="T3" fmla="*/ 185 h 602"/>
                <a:gd name="T4" fmla="+- 0 629 257"/>
                <a:gd name="T5" fmla="*/ T4 w 7342"/>
                <a:gd name="T6" fmla="+- 0 185 157"/>
                <a:gd name="T7" fmla="*/ 185 h 602"/>
                <a:gd name="T8" fmla="+- 0 824 257"/>
                <a:gd name="T9" fmla="*/ T8 w 7342"/>
                <a:gd name="T10" fmla="+- 0 185 157"/>
                <a:gd name="T11" fmla="*/ 185 h 602"/>
                <a:gd name="T12" fmla="+- 0 1215 257"/>
                <a:gd name="T13" fmla="*/ T12 w 7342"/>
                <a:gd name="T14" fmla="+- 0 185 157"/>
                <a:gd name="T15" fmla="*/ 185 h 602"/>
                <a:gd name="T16" fmla="+- 0 1872 257"/>
                <a:gd name="T17" fmla="*/ T16 w 7342"/>
                <a:gd name="T18" fmla="+- 0 185 157"/>
                <a:gd name="T19" fmla="*/ 185 h 602"/>
                <a:gd name="T20" fmla="+- 0 2863 257"/>
                <a:gd name="T21" fmla="*/ T20 w 7342"/>
                <a:gd name="T22" fmla="+- 0 185 157"/>
                <a:gd name="T23" fmla="*/ 185 h 602"/>
                <a:gd name="T24" fmla="+- 0 4259 257"/>
                <a:gd name="T25" fmla="*/ T24 w 7342"/>
                <a:gd name="T26" fmla="+- 0 185 157"/>
                <a:gd name="T27" fmla="*/ 185 h 602"/>
                <a:gd name="T28" fmla="+- 0 6127 257"/>
                <a:gd name="T29" fmla="*/ T28 w 7342"/>
                <a:gd name="T30" fmla="+- 0 185 157"/>
                <a:gd name="T31" fmla="*/ 185 h 602"/>
                <a:gd name="T32" fmla="+- 0 7609 257"/>
                <a:gd name="T33" fmla="*/ T32 w 7342"/>
                <a:gd name="T34" fmla="+- 0 185 157"/>
                <a:gd name="T35" fmla="*/ 185 h 602"/>
                <a:gd name="T36" fmla="+- 0 7609 257"/>
                <a:gd name="T37" fmla="*/ T36 w 7342"/>
                <a:gd name="T38" fmla="+- 0 186 157"/>
                <a:gd name="T39" fmla="*/ 186 h 602"/>
                <a:gd name="T40" fmla="+- 0 7609 257"/>
                <a:gd name="T41" fmla="*/ T40 w 7342"/>
                <a:gd name="T42" fmla="+- 0 191 157"/>
                <a:gd name="T43" fmla="*/ 191 h 602"/>
                <a:gd name="T44" fmla="+- 0 7609 257"/>
                <a:gd name="T45" fmla="*/ T44 w 7342"/>
                <a:gd name="T46" fmla="+- 0 202 157"/>
                <a:gd name="T47" fmla="*/ 202 h 602"/>
                <a:gd name="T48" fmla="+- 0 7609 257"/>
                <a:gd name="T49" fmla="*/ T48 w 7342"/>
                <a:gd name="T50" fmla="+- 0 224 157"/>
                <a:gd name="T51" fmla="*/ 224 h 602"/>
                <a:gd name="T52" fmla="+- 0 7609 257"/>
                <a:gd name="T53" fmla="*/ T52 w 7342"/>
                <a:gd name="T54" fmla="+- 0 258 157"/>
                <a:gd name="T55" fmla="*/ 258 h 602"/>
                <a:gd name="T56" fmla="+- 0 7609 257"/>
                <a:gd name="T57" fmla="*/ T56 w 7342"/>
                <a:gd name="T58" fmla="+- 0 307 157"/>
                <a:gd name="T59" fmla="*/ 307 h 602"/>
                <a:gd name="T60" fmla="+- 0 7609 257"/>
                <a:gd name="T61" fmla="*/ T60 w 7342"/>
                <a:gd name="T62" fmla="+- 0 375 157"/>
                <a:gd name="T63" fmla="*/ 375 h 602"/>
                <a:gd name="T64" fmla="+- 0 7609 257"/>
                <a:gd name="T65" fmla="*/ T64 w 7342"/>
                <a:gd name="T66" fmla="+- 0 465 157"/>
                <a:gd name="T67" fmla="*/ 465 h 602"/>
                <a:gd name="T68" fmla="+- 0 7607 257"/>
                <a:gd name="T69" fmla="*/ T68 w 7342"/>
                <a:gd name="T70" fmla="+- 0 525 157"/>
                <a:gd name="T71" fmla="*/ 525 h 602"/>
                <a:gd name="T72" fmla="+- 0 7595 257"/>
                <a:gd name="T73" fmla="*/ T72 w 7342"/>
                <a:gd name="T74" fmla="+- 0 575 157"/>
                <a:gd name="T75" fmla="*/ 575 h 602"/>
                <a:gd name="T76" fmla="+- 0 7575 257"/>
                <a:gd name="T77" fmla="*/ T76 w 7342"/>
                <a:gd name="T78" fmla="+- 0 620 157"/>
                <a:gd name="T79" fmla="*/ 620 h 602"/>
                <a:gd name="T80" fmla="+- 0 7547 257"/>
                <a:gd name="T81" fmla="*/ T80 w 7342"/>
                <a:gd name="T82" fmla="+- 0 661 157"/>
                <a:gd name="T83" fmla="*/ 661 h 602"/>
                <a:gd name="T84" fmla="+- 0 7512 257"/>
                <a:gd name="T85" fmla="*/ T84 w 7342"/>
                <a:gd name="T86" fmla="+- 0 696 157"/>
                <a:gd name="T87" fmla="*/ 696 h 602"/>
                <a:gd name="T88" fmla="+- 0 7472 257"/>
                <a:gd name="T89" fmla="*/ T88 w 7342"/>
                <a:gd name="T90" fmla="+- 0 725 157"/>
                <a:gd name="T91" fmla="*/ 725 h 602"/>
                <a:gd name="T92" fmla="+- 0 7426 257"/>
                <a:gd name="T93" fmla="*/ T92 w 7342"/>
                <a:gd name="T94" fmla="+- 0 746 157"/>
                <a:gd name="T95" fmla="*/ 746 h 602"/>
                <a:gd name="T96" fmla="+- 0 7377 257"/>
                <a:gd name="T97" fmla="*/ T96 w 7342"/>
                <a:gd name="T98" fmla="+- 0 758 157"/>
                <a:gd name="T99" fmla="*/ 758 h 602"/>
                <a:gd name="T100" fmla="+- 0 7336 257"/>
                <a:gd name="T101" fmla="*/ T100 w 7342"/>
                <a:gd name="T102" fmla="+- 0 761 157"/>
                <a:gd name="T103" fmla="*/ 761 h 602"/>
                <a:gd name="T104" fmla="+- 0 7319 257"/>
                <a:gd name="T105" fmla="*/ T104 w 7342"/>
                <a:gd name="T106" fmla="+- 0 761 157"/>
                <a:gd name="T107" fmla="*/ 761 h 602"/>
                <a:gd name="T108" fmla="+- 0 7223 257"/>
                <a:gd name="T109" fmla="*/ T108 w 7342"/>
                <a:gd name="T110" fmla="+- 0 761 157"/>
                <a:gd name="T111" fmla="*/ 761 h 602"/>
                <a:gd name="T112" fmla="+- 0 6979 257"/>
                <a:gd name="T113" fmla="*/ T112 w 7342"/>
                <a:gd name="T114" fmla="+- 0 761 157"/>
                <a:gd name="T115" fmla="*/ 761 h 602"/>
                <a:gd name="T116" fmla="+- 0 6519 257"/>
                <a:gd name="T117" fmla="*/ T116 w 7342"/>
                <a:gd name="T118" fmla="+- 0 761 157"/>
                <a:gd name="T119" fmla="*/ 761 h 602"/>
                <a:gd name="T120" fmla="+- 0 5773 257"/>
                <a:gd name="T121" fmla="*/ T120 w 7342"/>
                <a:gd name="T122" fmla="+- 0 761 157"/>
                <a:gd name="T123" fmla="*/ 761 h 602"/>
                <a:gd name="T124" fmla="+- 0 4673 257"/>
                <a:gd name="T125" fmla="*/ T124 w 7342"/>
                <a:gd name="T126" fmla="+- 0 761 157"/>
                <a:gd name="T127" fmla="*/ 761 h 602"/>
                <a:gd name="T128" fmla="+- 0 3150 257"/>
                <a:gd name="T129" fmla="*/ T128 w 7342"/>
                <a:gd name="T130" fmla="+- 0 761 157"/>
                <a:gd name="T131" fmla="*/ 761 h 602"/>
                <a:gd name="T132" fmla="+- 0 1134 257"/>
                <a:gd name="T133" fmla="*/ T132 w 7342"/>
                <a:gd name="T134" fmla="+- 0 761 157"/>
                <a:gd name="T135" fmla="*/ 761 h 602"/>
                <a:gd name="T136" fmla="+- 0 282 257"/>
                <a:gd name="T137" fmla="*/ T136 w 7342"/>
                <a:gd name="T138" fmla="+- 0 761 157"/>
                <a:gd name="T139" fmla="*/ 761 h 602"/>
                <a:gd name="T140" fmla="+- 0 282 257"/>
                <a:gd name="T141" fmla="*/ T140 w 7342"/>
                <a:gd name="T142" fmla="+- 0 759 157"/>
                <a:gd name="T143" fmla="*/ 759 h 602"/>
                <a:gd name="T144" fmla="+- 0 282 257"/>
                <a:gd name="T145" fmla="*/ T144 w 7342"/>
                <a:gd name="T146" fmla="+- 0 753 157"/>
                <a:gd name="T147" fmla="*/ 753 h 602"/>
                <a:gd name="T148" fmla="+- 0 282 257"/>
                <a:gd name="T149" fmla="*/ T148 w 7342"/>
                <a:gd name="T150" fmla="+- 0 738 157"/>
                <a:gd name="T151" fmla="*/ 738 h 602"/>
                <a:gd name="T152" fmla="+- 0 282 257"/>
                <a:gd name="T153" fmla="*/ T152 w 7342"/>
                <a:gd name="T154" fmla="+- 0 714 157"/>
                <a:gd name="T155" fmla="*/ 714 h 602"/>
                <a:gd name="T156" fmla="+- 0 282 257"/>
                <a:gd name="T157" fmla="*/ T156 w 7342"/>
                <a:gd name="T158" fmla="+- 0 676 157"/>
                <a:gd name="T159" fmla="*/ 676 h 602"/>
                <a:gd name="T160" fmla="+- 0 282 257"/>
                <a:gd name="T161" fmla="*/ T160 w 7342"/>
                <a:gd name="T162" fmla="+- 0 621 157"/>
                <a:gd name="T163" fmla="*/ 621 h 602"/>
                <a:gd name="T164" fmla="+- 0 282 257"/>
                <a:gd name="T165" fmla="*/ T164 w 7342"/>
                <a:gd name="T166" fmla="+- 0 547 157"/>
                <a:gd name="T167" fmla="*/ 547 h 602"/>
                <a:gd name="T168" fmla="+- 0 282 257"/>
                <a:gd name="T169" fmla="*/ T168 w 7342"/>
                <a:gd name="T170" fmla="+- 0 458 157"/>
                <a:gd name="T171" fmla="*/ 458 h 602"/>
                <a:gd name="T172" fmla="+- 0 287 257"/>
                <a:gd name="T173" fmla="*/ T172 w 7342"/>
                <a:gd name="T174" fmla="+- 0 406 157"/>
                <a:gd name="T175" fmla="*/ 406 h 602"/>
                <a:gd name="T176" fmla="+- 0 301 257"/>
                <a:gd name="T177" fmla="*/ T176 w 7342"/>
                <a:gd name="T178" fmla="+- 0 357 157"/>
                <a:gd name="T179" fmla="*/ 357 h 602"/>
                <a:gd name="T180" fmla="+- 0 324 257"/>
                <a:gd name="T181" fmla="*/ T180 w 7342"/>
                <a:gd name="T182" fmla="+- 0 313 157"/>
                <a:gd name="T183" fmla="*/ 313 h 602"/>
                <a:gd name="T184" fmla="+- 0 354 257"/>
                <a:gd name="T185" fmla="*/ T184 w 7342"/>
                <a:gd name="T186" fmla="+- 0 274 157"/>
                <a:gd name="T187" fmla="*/ 274 h 602"/>
                <a:gd name="T188" fmla="+- 0 390 257"/>
                <a:gd name="T189" fmla="*/ T188 w 7342"/>
                <a:gd name="T190" fmla="+- 0 240 157"/>
                <a:gd name="T191" fmla="*/ 240 h 602"/>
                <a:gd name="T192" fmla="+- 0 432 257"/>
                <a:gd name="T193" fmla="*/ T192 w 7342"/>
                <a:gd name="T194" fmla="+- 0 214 157"/>
                <a:gd name="T195" fmla="*/ 214 h 602"/>
                <a:gd name="T196" fmla="+- 0 479 257"/>
                <a:gd name="T197" fmla="*/ T196 w 7342"/>
                <a:gd name="T198" fmla="+- 0 196 157"/>
                <a:gd name="T199" fmla="*/ 196 h 602"/>
                <a:gd name="T200" fmla="+- 0 529 257"/>
                <a:gd name="T201" fmla="*/ T200 w 7342"/>
                <a:gd name="T202" fmla="+- 0 186 157"/>
                <a:gd name="T203" fmla="*/ 186 h 602"/>
                <a:gd name="T204" fmla="+- 0 556 257"/>
                <a:gd name="T205" fmla="*/ T204 w 7342"/>
                <a:gd name="T206" fmla="+- 0 185 157"/>
                <a:gd name="T207" fmla="*/ 185 h 602"/>
                <a:gd name="T208" fmla="+- 0 556 257"/>
                <a:gd name="T209" fmla="*/ T208 w 7342"/>
                <a:gd name="T210" fmla="+- 0 185 157"/>
                <a:gd name="T211" fmla="*/ 185 h 602"/>
                <a:gd name="T212" fmla="+- 0 556 257"/>
                <a:gd name="T213" fmla="*/ T212 w 7342"/>
                <a:gd name="T214" fmla="+- 0 185 157"/>
                <a:gd name="T215" fmla="*/ 185 h 602"/>
                <a:gd name="T216" fmla="+- 0 556 257"/>
                <a:gd name="T217" fmla="*/ T216 w 7342"/>
                <a:gd name="T218" fmla="+- 0 185 157"/>
                <a:gd name="T219" fmla="*/ 185 h 602"/>
                <a:gd name="T220" fmla="+- 0 556 257"/>
                <a:gd name="T221" fmla="*/ T220 w 7342"/>
                <a:gd name="T222" fmla="+- 0 185 157"/>
                <a:gd name="T223" fmla="*/ 185 h 602"/>
                <a:gd name="T224" fmla="+- 0 556 257"/>
                <a:gd name="T225" fmla="*/ T224 w 7342"/>
                <a:gd name="T226" fmla="+- 0 185 157"/>
                <a:gd name="T227" fmla="*/ 185 h 602"/>
                <a:gd name="T228" fmla="+- 0 556 257"/>
                <a:gd name="T229" fmla="*/ T228 w 7342"/>
                <a:gd name="T230" fmla="+- 0 185 157"/>
                <a:gd name="T231" fmla="*/ 185 h 602"/>
                <a:gd name="T232" fmla="+- 0 556 257"/>
                <a:gd name="T233" fmla="*/ T232 w 7342"/>
                <a:gd name="T234" fmla="+- 0 185 157"/>
                <a:gd name="T235" fmla="*/ 185 h 602"/>
                <a:gd name="T236" fmla="+- 0 556 257"/>
                <a:gd name="T237" fmla="*/ T236 w 7342"/>
                <a:gd name="T238" fmla="+- 0 185 157"/>
                <a:gd name="T239" fmla="*/ 185 h 6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7342" h="602">
                  <a:moveTo>
                    <a:pt x="299" y="28"/>
                  </a:moveTo>
                  <a:lnTo>
                    <a:pt x="299" y="28"/>
                  </a:lnTo>
                  <a:lnTo>
                    <a:pt x="300" y="28"/>
                  </a:lnTo>
                  <a:lnTo>
                    <a:pt x="301" y="28"/>
                  </a:lnTo>
                  <a:lnTo>
                    <a:pt x="302" y="28"/>
                  </a:lnTo>
                  <a:lnTo>
                    <a:pt x="303" y="28"/>
                  </a:lnTo>
                  <a:lnTo>
                    <a:pt x="304" y="28"/>
                  </a:lnTo>
                  <a:lnTo>
                    <a:pt x="306" y="28"/>
                  </a:lnTo>
                  <a:lnTo>
                    <a:pt x="308" y="28"/>
                  </a:lnTo>
                  <a:lnTo>
                    <a:pt x="310" y="28"/>
                  </a:lnTo>
                  <a:lnTo>
                    <a:pt x="313" y="28"/>
                  </a:lnTo>
                  <a:lnTo>
                    <a:pt x="316" y="28"/>
                  </a:lnTo>
                  <a:lnTo>
                    <a:pt x="319" y="28"/>
                  </a:lnTo>
                  <a:lnTo>
                    <a:pt x="323" y="28"/>
                  </a:lnTo>
                  <a:lnTo>
                    <a:pt x="327" y="28"/>
                  </a:lnTo>
                  <a:lnTo>
                    <a:pt x="332" y="28"/>
                  </a:lnTo>
                  <a:lnTo>
                    <a:pt x="337" y="28"/>
                  </a:lnTo>
                  <a:lnTo>
                    <a:pt x="343" y="28"/>
                  </a:lnTo>
                  <a:lnTo>
                    <a:pt x="350" y="28"/>
                  </a:lnTo>
                  <a:lnTo>
                    <a:pt x="357" y="28"/>
                  </a:lnTo>
                  <a:lnTo>
                    <a:pt x="364" y="28"/>
                  </a:lnTo>
                  <a:lnTo>
                    <a:pt x="372" y="28"/>
                  </a:lnTo>
                  <a:lnTo>
                    <a:pt x="381" y="28"/>
                  </a:lnTo>
                  <a:lnTo>
                    <a:pt x="391" y="28"/>
                  </a:lnTo>
                  <a:lnTo>
                    <a:pt x="401" y="28"/>
                  </a:lnTo>
                  <a:lnTo>
                    <a:pt x="412" y="28"/>
                  </a:lnTo>
                  <a:lnTo>
                    <a:pt x="423" y="28"/>
                  </a:lnTo>
                  <a:lnTo>
                    <a:pt x="436" y="28"/>
                  </a:lnTo>
                  <a:lnTo>
                    <a:pt x="449" y="28"/>
                  </a:lnTo>
                  <a:lnTo>
                    <a:pt x="463" y="28"/>
                  </a:lnTo>
                  <a:lnTo>
                    <a:pt x="478" y="28"/>
                  </a:lnTo>
                  <a:lnTo>
                    <a:pt x="494" y="28"/>
                  </a:lnTo>
                  <a:lnTo>
                    <a:pt x="511" y="28"/>
                  </a:lnTo>
                  <a:lnTo>
                    <a:pt x="528" y="28"/>
                  </a:lnTo>
                  <a:lnTo>
                    <a:pt x="547" y="28"/>
                  </a:lnTo>
                  <a:lnTo>
                    <a:pt x="567" y="28"/>
                  </a:lnTo>
                  <a:lnTo>
                    <a:pt x="587" y="28"/>
                  </a:lnTo>
                  <a:lnTo>
                    <a:pt x="609" y="28"/>
                  </a:lnTo>
                  <a:lnTo>
                    <a:pt x="631" y="28"/>
                  </a:lnTo>
                  <a:lnTo>
                    <a:pt x="655" y="28"/>
                  </a:lnTo>
                  <a:lnTo>
                    <a:pt x="680" y="28"/>
                  </a:lnTo>
                  <a:lnTo>
                    <a:pt x="706" y="28"/>
                  </a:lnTo>
                  <a:lnTo>
                    <a:pt x="733" y="28"/>
                  </a:lnTo>
                  <a:lnTo>
                    <a:pt x="762" y="28"/>
                  </a:lnTo>
                  <a:lnTo>
                    <a:pt x="791" y="28"/>
                  </a:lnTo>
                  <a:lnTo>
                    <a:pt x="822" y="28"/>
                  </a:lnTo>
                  <a:lnTo>
                    <a:pt x="854" y="28"/>
                  </a:lnTo>
                  <a:lnTo>
                    <a:pt x="887" y="28"/>
                  </a:lnTo>
                  <a:lnTo>
                    <a:pt x="922" y="28"/>
                  </a:lnTo>
                  <a:lnTo>
                    <a:pt x="958" y="28"/>
                  </a:lnTo>
                  <a:lnTo>
                    <a:pt x="995" y="28"/>
                  </a:lnTo>
                  <a:lnTo>
                    <a:pt x="1034" y="28"/>
                  </a:lnTo>
                  <a:lnTo>
                    <a:pt x="1074" y="28"/>
                  </a:lnTo>
                  <a:lnTo>
                    <a:pt x="1115" y="28"/>
                  </a:lnTo>
                  <a:lnTo>
                    <a:pt x="1158" y="28"/>
                  </a:lnTo>
                  <a:lnTo>
                    <a:pt x="1203" y="28"/>
                  </a:lnTo>
                  <a:lnTo>
                    <a:pt x="1249" y="28"/>
                  </a:lnTo>
                  <a:lnTo>
                    <a:pt x="1296" y="28"/>
                  </a:lnTo>
                  <a:lnTo>
                    <a:pt x="1345" y="28"/>
                  </a:lnTo>
                  <a:lnTo>
                    <a:pt x="1396" y="28"/>
                  </a:lnTo>
                  <a:lnTo>
                    <a:pt x="1448" y="28"/>
                  </a:lnTo>
                  <a:lnTo>
                    <a:pt x="1502" y="28"/>
                  </a:lnTo>
                  <a:lnTo>
                    <a:pt x="1558" y="28"/>
                  </a:lnTo>
                  <a:lnTo>
                    <a:pt x="1615" y="28"/>
                  </a:lnTo>
                  <a:lnTo>
                    <a:pt x="1674" y="28"/>
                  </a:lnTo>
                  <a:lnTo>
                    <a:pt x="1734" y="28"/>
                  </a:lnTo>
                  <a:lnTo>
                    <a:pt x="1797" y="28"/>
                  </a:lnTo>
                  <a:lnTo>
                    <a:pt x="1861" y="28"/>
                  </a:lnTo>
                  <a:lnTo>
                    <a:pt x="1927" y="28"/>
                  </a:lnTo>
                  <a:lnTo>
                    <a:pt x="1995" y="28"/>
                  </a:lnTo>
                  <a:lnTo>
                    <a:pt x="2064" y="28"/>
                  </a:lnTo>
                  <a:lnTo>
                    <a:pt x="2136" y="28"/>
                  </a:lnTo>
                  <a:lnTo>
                    <a:pt x="2210" y="28"/>
                  </a:lnTo>
                  <a:lnTo>
                    <a:pt x="2285" y="28"/>
                  </a:lnTo>
                  <a:lnTo>
                    <a:pt x="2362" y="28"/>
                  </a:lnTo>
                  <a:lnTo>
                    <a:pt x="2442" y="28"/>
                  </a:lnTo>
                  <a:lnTo>
                    <a:pt x="2523" y="28"/>
                  </a:lnTo>
                  <a:lnTo>
                    <a:pt x="2606" y="28"/>
                  </a:lnTo>
                  <a:lnTo>
                    <a:pt x="2692" y="28"/>
                  </a:lnTo>
                  <a:lnTo>
                    <a:pt x="2779" y="28"/>
                  </a:lnTo>
                  <a:lnTo>
                    <a:pt x="2869" y="28"/>
                  </a:lnTo>
                  <a:lnTo>
                    <a:pt x="2961" y="28"/>
                  </a:lnTo>
                  <a:lnTo>
                    <a:pt x="3055" y="28"/>
                  </a:lnTo>
                  <a:lnTo>
                    <a:pt x="3151" y="28"/>
                  </a:lnTo>
                  <a:lnTo>
                    <a:pt x="3249" y="28"/>
                  </a:lnTo>
                  <a:lnTo>
                    <a:pt x="3350" y="28"/>
                  </a:lnTo>
                  <a:lnTo>
                    <a:pt x="3453" y="28"/>
                  </a:lnTo>
                  <a:lnTo>
                    <a:pt x="3558" y="28"/>
                  </a:lnTo>
                  <a:lnTo>
                    <a:pt x="3665" y="28"/>
                  </a:lnTo>
                  <a:lnTo>
                    <a:pt x="3775" y="28"/>
                  </a:lnTo>
                  <a:lnTo>
                    <a:pt x="3887" y="28"/>
                  </a:lnTo>
                  <a:lnTo>
                    <a:pt x="4002" y="28"/>
                  </a:lnTo>
                  <a:lnTo>
                    <a:pt x="4119" y="28"/>
                  </a:lnTo>
                  <a:lnTo>
                    <a:pt x="4238" y="28"/>
                  </a:lnTo>
                  <a:lnTo>
                    <a:pt x="4360" y="28"/>
                  </a:lnTo>
                  <a:lnTo>
                    <a:pt x="4484" y="28"/>
                  </a:lnTo>
                  <a:lnTo>
                    <a:pt x="4611" y="28"/>
                  </a:lnTo>
                  <a:lnTo>
                    <a:pt x="4740" y="28"/>
                  </a:lnTo>
                  <a:lnTo>
                    <a:pt x="4872" y="28"/>
                  </a:lnTo>
                  <a:lnTo>
                    <a:pt x="5007" y="28"/>
                  </a:lnTo>
                  <a:lnTo>
                    <a:pt x="5144" y="28"/>
                  </a:lnTo>
                  <a:lnTo>
                    <a:pt x="5284" y="28"/>
                  </a:lnTo>
                  <a:lnTo>
                    <a:pt x="5426" y="28"/>
                  </a:lnTo>
                  <a:lnTo>
                    <a:pt x="5571" y="28"/>
                  </a:lnTo>
                  <a:lnTo>
                    <a:pt x="5719" y="28"/>
                  </a:lnTo>
                  <a:lnTo>
                    <a:pt x="5870" y="28"/>
                  </a:lnTo>
                  <a:lnTo>
                    <a:pt x="6023" y="28"/>
                  </a:lnTo>
                  <a:lnTo>
                    <a:pt x="6179" y="28"/>
                  </a:lnTo>
                  <a:lnTo>
                    <a:pt x="6338" y="28"/>
                  </a:lnTo>
                  <a:lnTo>
                    <a:pt x="6500" y="28"/>
                  </a:lnTo>
                  <a:lnTo>
                    <a:pt x="6664" y="28"/>
                  </a:lnTo>
                  <a:lnTo>
                    <a:pt x="6832" y="28"/>
                  </a:lnTo>
                  <a:lnTo>
                    <a:pt x="7002" y="28"/>
                  </a:lnTo>
                  <a:lnTo>
                    <a:pt x="7176" y="28"/>
                  </a:lnTo>
                  <a:lnTo>
                    <a:pt x="7352" y="28"/>
                  </a:lnTo>
                  <a:lnTo>
                    <a:pt x="7352" y="29"/>
                  </a:lnTo>
                  <a:lnTo>
                    <a:pt x="7352" y="30"/>
                  </a:lnTo>
                  <a:lnTo>
                    <a:pt x="7352" y="31"/>
                  </a:lnTo>
                  <a:lnTo>
                    <a:pt x="7352" y="32"/>
                  </a:lnTo>
                  <a:lnTo>
                    <a:pt x="7352" y="33"/>
                  </a:lnTo>
                  <a:lnTo>
                    <a:pt x="7352" y="34"/>
                  </a:lnTo>
                  <a:lnTo>
                    <a:pt x="7352" y="35"/>
                  </a:lnTo>
                  <a:lnTo>
                    <a:pt x="7352" y="36"/>
                  </a:lnTo>
                  <a:lnTo>
                    <a:pt x="7352" y="37"/>
                  </a:lnTo>
                  <a:lnTo>
                    <a:pt x="7352" y="38"/>
                  </a:lnTo>
                  <a:lnTo>
                    <a:pt x="7352" y="39"/>
                  </a:lnTo>
                  <a:lnTo>
                    <a:pt x="7352" y="40"/>
                  </a:lnTo>
                  <a:lnTo>
                    <a:pt x="7352" y="41"/>
                  </a:lnTo>
                  <a:lnTo>
                    <a:pt x="7352" y="42"/>
                  </a:lnTo>
                  <a:lnTo>
                    <a:pt x="7352" y="43"/>
                  </a:lnTo>
                  <a:lnTo>
                    <a:pt x="7352" y="44"/>
                  </a:lnTo>
                  <a:lnTo>
                    <a:pt x="7352" y="45"/>
                  </a:lnTo>
                  <a:lnTo>
                    <a:pt x="7352" y="46"/>
                  </a:lnTo>
                  <a:lnTo>
                    <a:pt x="7352" y="48"/>
                  </a:lnTo>
                  <a:lnTo>
                    <a:pt x="7352" y="49"/>
                  </a:lnTo>
                  <a:lnTo>
                    <a:pt x="7352" y="50"/>
                  </a:lnTo>
                  <a:lnTo>
                    <a:pt x="7352" y="52"/>
                  </a:lnTo>
                  <a:lnTo>
                    <a:pt x="7352" y="53"/>
                  </a:lnTo>
                  <a:lnTo>
                    <a:pt x="7352" y="54"/>
                  </a:lnTo>
                  <a:lnTo>
                    <a:pt x="7352" y="56"/>
                  </a:lnTo>
                  <a:lnTo>
                    <a:pt x="7352" y="58"/>
                  </a:lnTo>
                  <a:lnTo>
                    <a:pt x="7352" y="59"/>
                  </a:lnTo>
                  <a:lnTo>
                    <a:pt x="7352" y="61"/>
                  </a:lnTo>
                  <a:lnTo>
                    <a:pt x="7352" y="63"/>
                  </a:lnTo>
                  <a:lnTo>
                    <a:pt x="7352" y="65"/>
                  </a:lnTo>
                  <a:lnTo>
                    <a:pt x="7352" y="67"/>
                  </a:lnTo>
                  <a:lnTo>
                    <a:pt x="7352" y="68"/>
                  </a:lnTo>
                  <a:lnTo>
                    <a:pt x="7352" y="71"/>
                  </a:lnTo>
                  <a:lnTo>
                    <a:pt x="7352" y="73"/>
                  </a:lnTo>
                  <a:lnTo>
                    <a:pt x="7352" y="75"/>
                  </a:lnTo>
                  <a:lnTo>
                    <a:pt x="7352" y="77"/>
                  </a:lnTo>
                  <a:lnTo>
                    <a:pt x="7352" y="79"/>
                  </a:lnTo>
                  <a:lnTo>
                    <a:pt x="7352" y="82"/>
                  </a:lnTo>
                  <a:lnTo>
                    <a:pt x="7352" y="84"/>
                  </a:lnTo>
                  <a:lnTo>
                    <a:pt x="7352" y="87"/>
                  </a:lnTo>
                  <a:lnTo>
                    <a:pt x="7352" y="89"/>
                  </a:lnTo>
                  <a:lnTo>
                    <a:pt x="7352" y="92"/>
                  </a:lnTo>
                  <a:lnTo>
                    <a:pt x="7352" y="95"/>
                  </a:lnTo>
                  <a:lnTo>
                    <a:pt x="7352" y="98"/>
                  </a:lnTo>
                  <a:lnTo>
                    <a:pt x="7352" y="101"/>
                  </a:lnTo>
                  <a:lnTo>
                    <a:pt x="7352" y="104"/>
                  </a:lnTo>
                  <a:lnTo>
                    <a:pt x="7352" y="107"/>
                  </a:lnTo>
                  <a:lnTo>
                    <a:pt x="7352" y="110"/>
                  </a:lnTo>
                  <a:lnTo>
                    <a:pt x="7352" y="113"/>
                  </a:lnTo>
                  <a:lnTo>
                    <a:pt x="7352" y="116"/>
                  </a:lnTo>
                  <a:lnTo>
                    <a:pt x="7352" y="120"/>
                  </a:lnTo>
                  <a:lnTo>
                    <a:pt x="7352" y="123"/>
                  </a:lnTo>
                  <a:lnTo>
                    <a:pt x="7352" y="127"/>
                  </a:lnTo>
                  <a:lnTo>
                    <a:pt x="7352" y="130"/>
                  </a:lnTo>
                  <a:lnTo>
                    <a:pt x="7352" y="134"/>
                  </a:lnTo>
                  <a:lnTo>
                    <a:pt x="7352" y="138"/>
                  </a:lnTo>
                  <a:lnTo>
                    <a:pt x="7352" y="142"/>
                  </a:lnTo>
                  <a:lnTo>
                    <a:pt x="7352" y="146"/>
                  </a:lnTo>
                  <a:lnTo>
                    <a:pt x="7352" y="150"/>
                  </a:lnTo>
                  <a:lnTo>
                    <a:pt x="7352" y="154"/>
                  </a:lnTo>
                  <a:lnTo>
                    <a:pt x="7352" y="159"/>
                  </a:lnTo>
                  <a:lnTo>
                    <a:pt x="7352" y="163"/>
                  </a:lnTo>
                  <a:lnTo>
                    <a:pt x="7352" y="168"/>
                  </a:lnTo>
                  <a:lnTo>
                    <a:pt x="7352" y="172"/>
                  </a:lnTo>
                  <a:lnTo>
                    <a:pt x="7352" y="177"/>
                  </a:lnTo>
                  <a:lnTo>
                    <a:pt x="7352" y="182"/>
                  </a:lnTo>
                  <a:lnTo>
                    <a:pt x="7352" y="187"/>
                  </a:lnTo>
                  <a:lnTo>
                    <a:pt x="7352" y="192"/>
                  </a:lnTo>
                  <a:lnTo>
                    <a:pt x="7352" y="197"/>
                  </a:lnTo>
                  <a:lnTo>
                    <a:pt x="7352" y="202"/>
                  </a:lnTo>
                  <a:lnTo>
                    <a:pt x="7352" y="207"/>
                  </a:lnTo>
                  <a:lnTo>
                    <a:pt x="7352" y="213"/>
                  </a:lnTo>
                  <a:lnTo>
                    <a:pt x="7352" y="218"/>
                  </a:lnTo>
                  <a:lnTo>
                    <a:pt x="7352" y="224"/>
                  </a:lnTo>
                  <a:lnTo>
                    <a:pt x="7352" y="230"/>
                  </a:lnTo>
                  <a:lnTo>
                    <a:pt x="7352" y="236"/>
                  </a:lnTo>
                  <a:lnTo>
                    <a:pt x="7352" y="242"/>
                  </a:lnTo>
                  <a:lnTo>
                    <a:pt x="7352" y="248"/>
                  </a:lnTo>
                  <a:lnTo>
                    <a:pt x="7352" y="254"/>
                  </a:lnTo>
                  <a:lnTo>
                    <a:pt x="7352" y="260"/>
                  </a:lnTo>
                  <a:lnTo>
                    <a:pt x="7352" y="267"/>
                  </a:lnTo>
                  <a:lnTo>
                    <a:pt x="7352" y="273"/>
                  </a:lnTo>
                  <a:lnTo>
                    <a:pt x="7352" y="280"/>
                  </a:lnTo>
                  <a:lnTo>
                    <a:pt x="7352" y="287"/>
                  </a:lnTo>
                  <a:lnTo>
                    <a:pt x="7352" y="294"/>
                  </a:lnTo>
                  <a:lnTo>
                    <a:pt x="7352" y="301"/>
                  </a:lnTo>
                  <a:lnTo>
                    <a:pt x="7352" y="308"/>
                  </a:lnTo>
                  <a:lnTo>
                    <a:pt x="7352" y="315"/>
                  </a:lnTo>
                  <a:lnTo>
                    <a:pt x="7352" y="323"/>
                  </a:lnTo>
                  <a:lnTo>
                    <a:pt x="7352" y="331"/>
                  </a:lnTo>
                  <a:lnTo>
                    <a:pt x="7352" y="334"/>
                  </a:lnTo>
                  <a:lnTo>
                    <a:pt x="7352" y="338"/>
                  </a:lnTo>
                  <a:lnTo>
                    <a:pt x="7352" y="342"/>
                  </a:lnTo>
                  <a:lnTo>
                    <a:pt x="7352" y="346"/>
                  </a:lnTo>
                  <a:lnTo>
                    <a:pt x="7351" y="349"/>
                  </a:lnTo>
                  <a:lnTo>
                    <a:pt x="7351" y="353"/>
                  </a:lnTo>
                  <a:lnTo>
                    <a:pt x="7351" y="357"/>
                  </a:lnTo>
                  <a:lnTo>
                    <a:pt x="7350" y="361"/>
                  </a:lnTo>
                  <a:lnTo>
                    <a:pt x="7350" y="364"/>
                  </a:lnTo>
                  <a:lnTo>
                    <a:pt x="7350" y="368"/>
                  </a:lnTo>
                  <a:lnTo>
                    <a:pt x="7349" y="372"/>
                  </a:lnTo>
                  <a:lnTo>
                    <a:pt x="7348" y="375"/>
                  </a:lnTo>
                  <a:lnTo>
                    <a:pt x="7348" y="379"/>
                  </a:lnTo>
                  <a:lnTo>
                    <a:pt x="7347" y="382"/>
                  </a:lnTo>
                  <a:lnTo>
                    <a:pt x="7346" y="386"/>
                  </a:lnTo>
                  <a:lnTo>
                    <a:pt x="7346" y="390"/>
                  </a:lnTo>
                  <a:lnTo>
                    <a:pt x="7345" y="393"/>
                  </a:lnTo>
                  <a:lnTo>
                    <a:pt x="7344" y="397"/>
                  </a:lnTo>
                  <a:lnTo>
                    <a:pt x="7343" y="400"/>
                  </a:lnTo>
                  <a:lnTo>
                    <a:pt x="7342" y="404"/>
                  </a:lnTo>
                  <a:lnTo>
                    <a:pt x="7341" y="407"/>
                  </a:lnTo>
                  <a:lnTo>
                    <a:pt x="7340" y="411"/>
                  </a:lnTo>
                  <a:lnTo>
                    <a:pt x="7339" y="414"/>
                  </a:lnTo>
                  <a:lnTo>
                    <a:pt x="7338" y="418"/>
                  </a:lnTo>
                  <a:lnTo>
                    <a:pt x="7337" y="421"/>
                  </a:lnTo>
                  <a:lnTo>
                    <a:pt x="7336" y="424"/>
                  </a:lnTo>
                  <a:lnTo>
                    <a:pt x="7334" y="428"/>
                  </a:lnTo>
                  <a:lnTo>
                    <a:pt x="7333" y="431"/>
                  </a:lnTo>
                  <a:lnTo>
                    <a:pt x="7332" y="434"/>
                  </a:lnTo>
                  <a:lnTo>
                    <a:pt x="7330" y="438"/>
                  </a:lnTo>
                  <a:lnTo>
                    <a:pt x="7329" y="441"/>
                  </a:lnTo>
                  <a:lnTo>
                    <a:pt x="7327" y="444"/>
                  </a:lnTo>
                  <a:lnTo>
                    <a:pt x="7326" y="448"/>
                  </a:lnTo>
                  <a:lnTo>
                    <a:pt x="7324" y="451"/>
                  </a:lnTo>
                  <a:lnTo>
                    <a:pt x="7323" y="454"/>
                  </a:lnTo>
                  <a:lnTo>
                    <a:pt x="7321" y="457"/>
                  </a:lnTo>
                  <a:lnTo>
                    <a:pt x="7319" y="460"/>
                  </a:lnTo>
                  <a:lnTo>
                    <a:pt x="7318" y="463"/>
                  </a:lnTo>
                  <a:lnTo>
                    <a:pt x="7316" y="466"/>
                  </a:lnTo>
                  <a:lnTo>
                    <a:pt x="7314" y="470"/>
                  </a:lnTo>
                  <a:lnTo>
                    <a:pt x="7312" y="473"/>
                  </a:lnTo>
                  <a:lnTo>
                    <a:pt x="7310" y="476"/>
                  </a:lnTo>
                  <a:lnTo>
                    <a:pt x="7309" y="479"/>
                  </a:lnTo>
                  <a:lnTo>
                    <a:pt x="7307" y="482"/>
                  </a:lnTo>
                  <a:lnTo>
                    <a:pt x="7305" y="484"/>
                  </a:lnTo>
                  <a:lnTo>
                    <a:pt x="7303" y="487"/>
                  </a:lnTo>
                  <a:lnTo>
                    <a:pt x="7301" y="490"/>
                  </a:lnTo>
                  <a:lnTo>
                    <a:pt x="7299" y="493"/>
                  </a:lnTo>
                  <a:lnTo>
                    <a:pt x="7296" y="496"/>
                  </a:lnTo>
                  <a:lnTo>
                    <a:pt x="7294" y="499"/>
                  </a:lnTo>
                  <a:lnTo>
                    <a:pt x="7292" y="502"/>
                  </a:lnTo>
                  <a:lnTo>
                    <a:pt x="7290" y="504"/>
                  </a:lnTo>
                  <a:lnTo>
                    <a:pt x="7288" y="507"/>
                  </a:lnTo>
                  <a:lnTo>
                    <a:pt x="7285" y="510"/>
                  </a:lnTo>
                  <a:lnTo>
                    <a:pt x="7283" y="512"/>
                  </a:lnTo>
                  <a:lnTo>
                    <a:pt x="7281" y="515"/>
                  </a:lnTo>
                  <a:lnTo>
                    <a:pt x="7278" y="517"/>
                  </a:lnTo>
                  <a:lnTo>
                    <a:pt x="7276" y="520"/>
                  </a:lnTo>
                  <a:lnTo>
                    <a:pt x="7273" y="523"/>
                  </a:lnTo>
                  <a:lnTo>
                    <a:pt x="7271" y="525"/>
                  </a:lnTo>
                  <a:lnTo>
                    <a:pt x="7268" y="528"/>
                  </a:lnTo>
                  <a:lnTo>
                    <a:pt x="7266" y="530"/>
                  </a:lnTo>
                  <a:lnTo>
                    <a:pt x="7263" y="532"/>
                  </a:lnTo>
                  <a:lnTo>
                    <a:pt x="7260" y="535"/>
                  </a:lnTo>
                  <a:lnTo>
                    <a:pt x="7258" y="537"/>
                  </a:lnTo>
                  <a:lnTo>
                    <a:pt x="7255" y="539"/>
                  </a:lnTo>
                  <a:lnTo>
                    <a:pt x="7252" y="542"/>
                  </a:lnTo>
                  <a:lnTo>
                    <a:pt x="7250" y="544"/>
                  </a:lnTo>
                  <a:lnTo>
                    <a:pt x="7247" y="546"/>
                  </a:lnTo>
                  <a:lnTo>
                    <a:pt x="7244" y="548"/>
                  </a:lnTo>
                  <a:lnTo>
                    <a:pt x="7241" y="550"/>
                  </a:lnTo>
                  <a:lnTo>
                    <a:pt x="7238" y="552"/>
                  </a:lnTo>
                  <a:lnTo>
                    <a:pt x="7236" y="554"/>
                  </a:lnTo>
                  <a:lnTo>
                    <a:pt x="7233" y="556"/>
                  </a:lnTo>
                  <a:lnTo>
                    <a:pt x="7230" y="558"/>
                  </a:lnTo>
                  <a:lnTo>
                    <a:pt x="7227" y="560"/>
                  </a:lnTo>
                  <a:lnTo>
                    <a:pt x="7224" y="562"/>
                  </a:lnTo>
                  <a:lnTo>
                    <a:pt x="7221" y="564"/>
                  </a:lnTo>
                  <a:lnTo>
                    <a:pt x="7218" y="566"/>
                  </a:lnTo>
                  <a:lnTo>
                    <a:pt x="7215" y="568"/>
                  </a:lnTo>
                  <a:lnTo>
                    <a:pt x="7212" y="570"/>
                  </a:lnTo>
                  <a:lnTo>
                    <a:pt x="7208" y="571"/>
                  </a:lnTo>
                  <a:lnTo>
                    <a:pt x="7205" y="573"/>
                  </a:lnTo>
                  <a:lnTo>
                    <a:pt x="7202" y="575"/>
                  </a:lnTo>
                  <a:lnTo>
                    <a:pt x="7199" y="576"/>
                  </a:lnTo>
                  <a:lnTo>
                    <a:pt x="7196" y="578"/>
                  </a:lnTo>
                  <a:lnTo>
                    <a:pt x="7192" y="579"/>
                  </a:lnTo>
                  <a:lnTo>
                    <a:pt x="7189" y="581"/>
                  </a:lnTo>
                  <a:lnTo>
                    <a:pt x="7186" y="582"/>
                  </a:lnTo>
                  <a:lnTo>
                    <a:pt x="7183" y="583"/>
                  </a:lnTo>
                  <a:lnTo>
                    <a:pt x="7179" y="585"/>
                  </a:lnTo>
                  <a:lnTo>
                    <a:pt x="7176" y="586"/>
                  </a:lnTo>
                  <a:lnTo>
                    <a:pt x="7173" y="587"/>
                  </a:lnTo>
                  <a:lnTo>
                    <a:pt x="7169" y="589"/>
                  </a:lnTo>
                  <a:lnTo>
                    <a:pt x="7166" y="590"/>
                  </a:lnTo>
                  <a:lnTo>
                    <a:pt x="7162" y="591"/>
                  </a:lnTo>
                  <a:lnTo>
                    <a:pt x="7159" y="592"/>
                  </a:lnTo>
                  <a:lnTo>
                    <a:pt x="7155" y="593"/>
                  </a:lnTo>
                  <a:lnTo>
                    <a:pt x="7152" y="594"/>
                  </a:lnTo>
                  <a:lnTo>
                    <a:pt x="7148" y="595"/>
                  </a:lnTo>
                  <a:lnTo>
                    <a:pt x="7145" y="596"/>
                  </a:lnTo>
                  <a:lnTo>
                    <a:pt x="7141" y="597"/>
                  </a:lnTo>
                  <a:lnTo>
                    <a:pt x="7138" y="597"/>
                  </a:lnTo>
                  <a:lnTo>
                    <a:pt x="7134" y="598"/>
                  </a:lnTo>
                  <a:lnTo>
                    <a:pt x="7131" y="599"/>
                  </a:lnTo>
                  <a:lnTo>
                    <a:pt x="7127" y="600"/>
                  </a:lnTo>
                  <a:lnTo>
                    <a:pt x="7123" y="600"/>
                  </a:lnTo>
                  <a:lnTo>
                    <a:pt x="7120" y="601"/>
                  </a:lnTo>
                  <a:lnTo>
                    <a:pt x="7116" y="601"/>
                  </a:lnTo>
                  <a:lnTo>
                    <a:pt x="7112" y="602"/>
                  </a:lnTo>
                  <a:lnTo>
                    <a:pt x="7109" y="602"/>
                  </a:lnTo>
                  <a:lnTo>
                    <a:pt x="7105" y="603"/>
                  </a:lnTo>
                  <a:lnTo>
                    <a:pt x="7101" y="603"/>
                  </a:lnTo>
                  <a:lnTo>
                    <a:pt x="7098" y="603"/>
                  </a:lnTo>
                  <a:lnTo>
                    <a:pt x="7094" y="603"/>
                  </a:lnTo>
                  <a:lnTo>
                    <a:pt x="7090" y="604"/>
                  </a:lnTo>
                  <a:lnTo>
                    <a:pt x="7086" y="604"/>
                  </a:lnTo>
                  <a:lnTo>
                    <a:pt x="7083" y="604"/>
                  </a:lnTo>
                  <a:lnTo>
                    <a:pt x="7079" y="604"/>
                  </a:lnTo>
                  <a:lnTo>
                    <a:pt x="7078" y="604"/>
                  </a:lnTo>
                  <a:lnTo>
                    <a:pt x="7077" y="604"/>
                  </a:lnTo>
                  <a:lnTo>
                    <a:pt x="7076" y="604"/>
                  </a:lnTo>
                  <a:lnTo>
                    <a:pt x="7075" y="604"/>
                  </a:lnTo>
                  <a:lnTo>
                    <a:pt x="7073" y="604"/>
                  </a:lnTo>
                  <a:lnTo>
                    <a:pt x="7071" y="604"/>
                  </a:lnTo>
                  <a:lnTo>
                    <a:pt x="7070" y="604"/>
                  </a:lnTo>
                  <a:lnTo>
                    <a:pt x="7067" y="604"/>
                  </a:lnTo>
                  <a:lnTo>
                    <a:pt x="7065" y="604"/>
                  </a:lnTo>
                  <a:lnTo>
                    <a:pt x="7062" y="604"/>
                  </a:lnTo>
                  <a:lnTo>
                    <a:pt x="7058" y="604"/>
                  </a:lnTo>
                  <a:lnTo>
                    <a:pt x="7054" y="604"/>
                  </a:lnTo>
                  <a:lnTo>
                    <a:pt x="7050" y="604"/>
                  </a:lnTo>
                  <a:lnTo>
                    <a:pt x="7045" y="604"/>
                  </a:lnTo>
                  <a:lnTo>
                    <a:pt x="7040" y="604"/>
                  </a:lnTo>
                  <a:lnTo>
                    <a:pt x="7034" y="604"/>
                  </a:lnTo>
                  <a:lnTo>
                    <a:pt x="7028" y="604"/>
                  </a:lnTo>
                  <a:lnTo>
                    <a:pt x="7021" y="604"/>
                  </a:lnTo>
                  <a:lnTo>
                    <a:pt x="7013" y="604"/>
                  </a:lnTo>
                  <a:lnTo>
                    <a:pt x="7005" y="604"/>
                  </a:lnTo>
                  <a:lnTo>
                    <a:pt x="6996" y="604"/>
                  </a:lnTo>
                  <a:lnTo>
                    <a:pt x="6987" y="604"/>
                  </a:lnTo>
                  <a:lnTo>
                    <a:pt x="6977" y="604"/>
                  </a:lnTo>
                  <a:lnTo>
                    <a:pt x="6966" y="604"/>
                  </a:lnTo>
                  <a:lnTo>
                    <a:pt x="6954" y="604"/>
                  </a:lnTo>
                  <a:lnTo>
                    <a:pt x="6942" y="604"/>
                  </a:lnTo>
                  <a:lnTo>
                    <a:pt x="6928" y="604"/>
                  </a:lnTo>
                  <a:lnTo>
                    <a:pt x="6914" y="604"/>
                  </a:lnTo>
                  <a:lnTo>
                    <a:pt x="6899" y="604"/>
                  </a:lnTo>
                  <a:lnTo>
                    <a:pt x="6883" y="604"/>
                  </a:lnTo>
                  <a:lnTo>
                    <a:pt x="6867" y="604"/>
                  </a:lnTo>
                  <a:lnTo>
                    <a:pt x="6849" y="604"/>
                  </a:lnTo>
                  <a:lnTo>
                    <a:pt x="6830" y="604"/>
                  </a:lnTo>
                  <a:lnTo>
                    <a:pt x="6811" y="604"/>
                  </a:lnTo>
                  <a:lnTo>
                    <a:pt x="6790" y="604"/>
                  </a:lnTo>
                  <a:lnTo>
                    <a:pt x="6769" y="604"/>
                  </a:lnTo>
                  <a:lnTo>
                    <a:pt x="6746" y="604"/>
                  </a:lnTo>
                  <a:lnTo>
                    <a:pt x="6722" y="604"/>
                  </a:lnTo>
                  <a:lnTo>
                    <a:pt x="6697" y="604"/>
                  </a:lnTo>
                  <a:lnTo>
                    <a:pt x="6671" y="604"/>
                  </a:lnTo>
                  <a:lnTo>
                    <a:pt x="6644" y="604"/>
                  </a:lnTo>
                  <a:lnTo>
                    <a:pt x="6616" y="604"/>
                  </a:lnTo>
                  <a:lnTo>
                    <a:pt x="6586" y="604"/>
                  </a:lnTo>
                  <a:lnTo>
                    <a:pt x="6555" y="604"/>
                  </a:lnTo>
                  <a:lnTo>
                    <a:pt x="6523" y="604"/>
                  </a:lnTo>
                  <a:lnTo>
                    <a:pt x="6490" y="604"/>
                  </a:lnTo>
                  <a:lnTo>
                    <a:pt x="6456" y="604"/>
                  </a:lnTo>
                  <a:lnTo>
                    <a:pt x="6420" y="604"/>
                  </a:lnTo>
                  <a:lnTo>
                    <a:pt x="6382" y="604"/>
                  </a:lnTo>
                  <a:lnTo>
                    <a:pt x="6344" y="604"/>
                  </a:lnTo>
                  <a:lnTo>
                    <a:pt x="6304" y="604"/>
                  </a:lnTo>
                  <a:lnTo>
                    <a:pt x="6262" y="604"/>
                  </a:lnTo>
                  <a:lnTo>
                    <a:pt x="6219" y="604"/>
                  </a:lnTo>
                  <a:lnTo>
                    <a:pt x="6175" y="604"/>
                  </a:lnTo>
                  <a:lnTo>
                    <a:pt x="6129" y="604"/>
                  </a:lnTo>
                  <a:lnTo>
                    <a:pt x="6081" y="604"/>
                  </a:lnTo>
                  <a:lnTo>
                    <a:pt x="6032" y="604"/>
                  </a:lnTo>
                  <a:lnTo>
                    <a:pt x="5981" y="604"/>
                  </a:lnTo>
                  <a:lnTo>
                    <a:pt x="5929" y="604"/>
                  </a:lnTo>
                  <a:lnTo>
                    <a:pt x="5875" y="604"/>
                  </a:lnTo>
                  <a:lnTo>
                    <a:pt x="5820" y="604"/>
                  </a:lnTo>
                  <a:lnTo>
                    <a:pt x="5763" y="604"/>
                  </a:lnTo>
                  <a:lnTo>
                    <a:pt x="5704" y="604"/>
                  </a:lnTo>
                  <a:lnTo>
                    <a:pt x="5643" y="604"/>
                  </a:lnTo>
                  <a:lnTo>
                    <a:pt x="5581" y="604"/>
                  </a:lnTo>
                  <a:lnTo>
                    <a:pt x="5516" y="604"/>
                  </a:lnTo>
                  <a:lnTo>
                    <a:pt x="5450" y="604"/>
                  </a:lnTo>
                  <a:lnTo>
                    <a:pt x="5383" y="604"/>
                  </a:lnTo>
                  <a:lnTo>
                    <a:pt x="5313" y="604"/>
                  </a:lnTo>
                  <a:lnTo>
                    <a:pt x="5241" y="604"/>
                  </a:lnTo>
                  <a:lnTo>
                    <a:pt x="5168" y="604"/>
                  </a:lnTo>
                  <a:lnTo>
                    <a:pt x="5092" y="604"/>
                  </a:lnTo>
                  <a:lnTo>
                    <a:pt x="5015" y="604"/>
                  </a:lnTo>
                  <a:lnTo>
                    <a:pt x="4936" y="604"/>
                  </a:lnTo>
                  <a:lnTo>
                    <a:pt x="4854" y="604"/>
                  </a:lnTo>
                  <a:lnTo>
                    <a:pt x="4771" y="604"/>
                  </a:lnTo>
                  <a:lnTo>
                    <a:pt x="4685" y="604"/>
                  </a:lnTo>
                  <a:lnTo>
                    <a:pt x="4598" y="604"/>
                  </a:lnTo>
                  <a:lnTo>
                    <a:pt x="4508" y="604"/>
                  </a:lnTo>
                  <a:lnTo>
                    <a:pt x="4416" y="604"/>
                  </a:lnTo>
                  <a:lnTo>
                    <a:pt x="4322" y="604"/>
                  </a:lnTo>
                  <a:lnTo>
                    <a:pt x="4226" y="604"/>
                  </a:lnTo>
                  <a:lnTo>
                    <a:pt x="4128" y="604"/>
                  </a:lnTo>
                  <a:lnTo>
                    <a:pt x="4027" y="604"/>
                  </a:lnTo>
                  <a:lnTo>
                    <a:pt x="3925" y="604"/>
                  </a:lnTo>
                  <a:lnTo>
                    <a:pt x="3819" y="604"/>
                  </a:lnTo>
                  <a:lnTo>
                    <a:pt x="3712" y="604"/>
                  </a:lnTo>
                  <a:lnTo>
                    <a:pt x="3602" y="604"/>
                  </a:lnTo>
                  <a:lnTo>
                    <a:pt x="3490" y="604"/>
                  </a:lnTo>
                  <a:lnTo>
                    <a:pt x="3375" y="604"/>
                  </a:lnTo>
                  <a:lnTo>
                    <a:pt x="3259" y="604"/>
                  </a:lnTo>
                  <a:lnTo>
                    <a:pt x="3139" y="604"/>
                  </a:lnTo>
                  <a:lnTo>
                    <a:pt x="3017" y="604"/>
                  </a:lnTo>
                  <a:lnTo>
                    <a:pt x="2893" y="604"/>
                  </a:lnTo>
                  <a:lnTo>
                    <a:pt x="2766" y="604"/>
                  </a:lnTo>
                  <a:lnTo>
                    <a:pt x="2637" y="604"/>
                  </a:lnTo>
                  <a:lnTo>
                    <a:pt x="2505" y="604"/>
                  </a:lnTo>
                  <a:lnTo>
                    <a:pt x="2370" y="604"/>
                  </a:lnTo>
                  <a:lnTo>
                    <a:pt x="2233" y="604"/>
                  </a:lnTo>
                  <a:lnTo>
                    <a:pt x="2094" y="604"/>
                  </a:lnTo>
                  <a:lnTo>
                    <a:pt x="1951" y="604"/>
                  </a:lnTo>
                  <a:lnTo>
                    <a:pt x="1806" y="604"/>
                  </a:lnTo>
                  <a:lnTo>
                    <a:pt x="1658" y="604"/>
                  </a:lnTo>
                  <a:lnTo>
                    <a:pt x="1508" y="604"/>
                  </a:lnTo>
                  <a:lnTo>
                    <a:pt x="1354" y="604"/>
                  </a:lnTo>
                  <a:lnTo>
                    <a:pt x="1198" y="604"/>
                  </a:lnTo>
                  <a:lnTo>
                    <a:pt x="1039" y="604"/>
                  </a:lnTo>
                  <a:lnTo>
                    <a:pt x="877" y="604"/>
                  </a:lnTo>
                  <a:lnTo>
                    <a:pt x="713" y="604"/>
                  </a:lnTo>
                  <a:lnTo>
                    <a:pt x="545" y="604"/>
                  </a:lnTo>
                  <a:lnTo>
                    <a:pt x="375" y="604"/>
                  </a:lnTo>
                  <a:lnTo>
                    <a:pt x="202" y="604"/>
                  </a:lnTo>
                  <a:lnTo>
                    <a:pt x="25" y="604"/>
                  </a:lnTo>
                  <a:lnTo>
                    <a:pt x="25" y="603"/>
                  </a:lnTo>
                  <a:lnTo>
                    <a:pt x="25" y="602"/>
                  </a:lnTo>
                  <a:lnTo>
                    <a:pt x="25" y="601"/>
                  </a:lnTo>
                  <a:lnTo>
                    <a:pt x="25" y="600"/>
                  </a:lnTo>
                  <a:lnTo>
                    <a:pt x="25" y="599"/>
                  </a:lnTo>
                  <a:lnTo>
                    <a:pt x="25" y="598"/>
                  </a:lnTo>
                  <a:lnTo>
                    <a:pt x="25" y="597"/>
                  </a:lnTo>
                  <a:lnTo>
                    <a:pt x="25" y="596"/>
                  </a:lnTo>
                  <a:lnTo>
                    <a:pt x="25" y="595"/>
                  </a:lnTo>
                  <a:lnTo>
                    <a:pt x="25" y="594"/>
                  </a:lnTo>
                  <a:lnTo>
                    <a:pt x="25" y="593"/>
                  </a:lnTo>
                  <a:lnTo>
                    <a:pt x="25" y="592"/>
                  </a:lnTo>
                  <a:lnTo>
                    <a:pt x="25" y="591"/>
                  </a:lnTo>
                  <a:lnTo>
                    <a:pt x="25" y="590"/>
                  </a:lnTo>
                  <a:lnTo>
                    <a:pt x="25" y="589"/>
                  </a:lnTo>
                  <a:lnTo>
                    <a:pt x="25" y="588"/>
                  </a:lnTo>
                  <a:lnTo>
                    <a:pt x="25" y="586"/>
                  </a:lnTo>
                  <a:lnTo>
                    <a:pt x="25" y="585"/>
                  </a:lnTo>
                  <a:lnTo>
                    <a:pt x="25" y="584"/>
                  </a:lnTo>
                  <a:lnTo>
                    <a:pt x="25" y="583"/>
                  </a:lnTo>
                  <a:lnTo>
                    <a:pt x="25" y="581"/>
                  </a:lnTo>
                  <a:lnTo>
                    <a:pt x="25" y="580"/>
                  </a:lnTo>
                  <a:lnTo>
                    <a:pt x="25" y="579"/>
                  </a:lnTo>
                  <a:lnTo>
                    <a:pt x="25" y="577"/>
                  </a:lnTo>
                  <a:lnTo>
                    <a:pt x="25" y="576"/>
                  </a:lnTo>
                  <a:lnTo>
                    <a:pt x="25" y="574"/>
                  </a:lnTo>
                  <a:lnTo>
                    <a:pt x="25" y="572"/>
                  </a:lnTo>
                  <a:lnTo>
                    <a:pt x="25" y="571"/>
                  </a:lnTo>
                  <a:lnTo>
                    <a:pt x="25" y="569"/>
                  </a:lnTo>
                  <a:lnTo>
                    <a:pt x="25" y="567"/>
                  </a:lnTo>
                  <a:lnTo>
                    <a:pt x="25" y="565"/>
                  </a:lnTo>
                  <a:lnTo>
                    <a:pt x="25" y="563"/>
                  </a:lnTo>
                  <a:lnTo>
                    <a:pt x="25" y="561"/>
                  </a:lnTo>
                  <a:lnTo>
                    <a:pt x="25" y="559"/>
                  </a:lnTo>
                  <a:lnTo>
                    <a:pt x="25" y="557"/>
                  </a:lnTo>
                  <a:lnTo>
                    <a:pt x="25" y="555"/>
                  </a:lnTo>
                  <a:lnTo>
                    <a:pt x="25" y="552"/>
                  </a:lnTo>
                  <a:lnTo>
                    <a:pt x="25" y="550"/>
                  </a:lnTo>
                  <a:lnTo>
                    <a:pt x="25" y="547"/>
                  </a:lnTo>
                  <a:lnTo>
                    <a:pt x="25" y="545"/>
                  </a:lnTo>
                  <a:lnTo>
                    <a:pt x="25" y="542"/>
                  </a:lnTo>
                  <a:lnTo>
                    <a:pt x="25" y="540"/>
                  </a:lnTo>
                  <a:lnTo>
                    <a:pt x="25" y="537"/>
                  </a:lnTo>
                  <a:lnTo>
                    <a:pt x="25" y="534"/>
                  </a:lnTo>
                  <a:lnTo>
                    <a:pt x="25" y="531"/>
                  </a:lnTo>
                  <a:lnTo>
                    <a:pt x="25" y="528"/>
                  </a:lnTo>
                  <a:lnTo>
                    <a:pt x="25" y="525"/>
                  </a:lnTo>
                  <a:lnTo>
                    <a:pt x="25" y="522"/>
                  </a:lnTo>
                  <a:lnTo>
                    <a:pt x="25" y="519"/>
                  </a:lnTo>
                  <a:lnTo>
                    <a:pt x="25" y="515"/>
                  </a:lnTo>
                  <a:lnTo>
                    <a:pt x="25" y="512"/>
                  </a:lnTo>
                  <a:lnTo>
                    <a:pt x="25" y="508"/>
                  </a:lnTo>
                  <a:lnTo>
                    <a:pt x="25" y="505"/>
                  </a:lnTo>
                  <a:lnTo>
                    <a:pt x="25" y="501"/>
                  </a:lnTo>
                  <a:lnTo>
                    <a:pt x="25" y="497"/>
                  </a:lnTo>
                  <a:lnTo>
                    <a:pt x="25" y="494"/>
                  </a:lnTo>
                  <a:lnTo>
                    <a:pt x="25" y="490"/>
                  </a:lnTo>
                  <a:lnTo>
                    <a:pt x="25" y="486"/>
                  </a:lnTo>
                  <a:lnTo>
                    <a:pt x="25" y="481"/>
                  </a:lnTo>
                  <a:lnTo>
                    <a:pt x="25" y="477"/>
                  </a:lnTo>
                  <a:lnTo>
                    <a:pt x="25" y="473"/>
                  </a:lnTo>
                  <a:lnTo>
                    <a:pt x="25" y="468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25" y="455"/>
                  </a:lnTo>
                  <a:lnTo>
                    <a:pt x="25" y="450"/>
                  </a:lnTo>
                  <a:lnTo>
                    <a:pt x="25" y="445"/>
                  </a:lnTo>
                  <a:lnTo>
                    <a:pt x="25" y="440"/>
                  </a:lnTo>
                  <a:lnTo>
                    <a:pt x="25" y="435"/>
                  </a:lnTo>
                  <a:lnTo>
                    <a:pt x="25" y="430"/>
                  </a:lnTo>
                  <a:lnTo>
                    <a:pt x="25" y="424"/>
                  </a:lnTo>
                  <a:lnTo>
                    <a:pt x="25" y="419"/>
                  </a:lnTo>
                  <a:lnTo>
                    <a:pt x="25" y="413"/>
                  </a:lnTo>
                  <a:lnTo>
                    <a:pt x="25" y="408"/>
                  </a:lnTo>
                  <a:lnTo>
                    <a:pt x="25" y="402"/>
                  </a:lnTo>
                  <a:lnTo>
                    <a:pt x="25" y="396"/>
                  </a:lnTo>
                  <a:lnTo>
                    <a:pt x="25" y="390"/>
                  </a:lnTo>
                  <a:lnTo>
                    <a:pt x="25" y="384"/>
                  </a:lnTo>
                  <a:lnTo>
                    <a:pt x="25" y="378"/>
                  </a:lnTo>
                  <a:lnTo>
                    <a:pt x="25" y="371"/>
                  </a:lnTo>
                  <a:lnTo>
                    <a:pt x="25" y="365"/>
                  </a:lnTo>
                  <a:lnTo>
                    <a:pt x="25" y="358"/>
                  </a:lnTo>
                  <a:lnTo>
                    <a:pt x="25" y="351"/>
                  </a:lnTo>
                  <a:lnTo>
                    <a:pt x="25" y="345"/>
                  </a:lnTo>
                  <a:lnTo>
                    <a:pt x="25" y="338"/>
                  </a:lnTo>
                  <a:lnTo>
                    <a:pt x="25" y="331"/>
                  </a:lnTo>
                  <a:lnTo>
                    <a:pt x="25" y="323"/>
                  </a:lnTo>
                  <a:lnTo>
                    <a:pt x="25" y="316"/>
                  </a:lnTo>
                  <a:lnTo>
                    <a:pt x="25" y="309"/>
                  </a:lnTo>
                  <a:lnTo>
                    <a:pt x="25" y="301"/>
                  </a:lnTo>
                  <a:lnTo>
                    <a:pt x="25" y="297"/>
                  </a:lnTo>
                  <a:lnTo>
                    <a:pt x="25" y="294"/>
                  </a:lnTo>
                  <a:lnTo>
                    <a:pt x="25" y="290"/>
                  </a:lnTo>
                  <a:lnTo>
                    <a:pt x="26" y="286"/>
                  </a:lnTo>
                  <a:lnTo>
                    <a:pt x="26" y="282"/>
                  </a:lnTo>
                  <a:lnTo>
                    <a:pt x="26" y="278"/>
                  </a:lnTo>
                  <a:lnTo>
                    <a:pt x="26" y="275"/>
                  </a:lnTo>
                  <a:lnTo>
                    <a:pt x="27" y="271"/>
                  </a:lnTo>
                  <a:lnTo>
                    <a:pt x="27" y="267"/>
                  </a:lnTo>
                  <a:lnTo>
                    <a:pt x="28" y="264"/>
                  </a:lnTo>
                  <a:lnTo>
                    <a:pt x="28" y="260"/>
                  </a:lnTo>
                  <a:lnTo>
                    <a:pt x="29" y="256"/>
                  </a:lnTo>
                  <a:lnTo>
                    <a:pt x="29" y="253"/>
                  </a:lnTo>
                  <a:lnTo>
                    <a:pt x="30" y="249"/>
                  </a:lnTo>
                  <a:lnTo>
                    <a:pt x="31" y="246"/>
                  </a:lnTo>
                  <a:lnTo>
                    <a:pt x="32" y="242"/>
                  </a:lnTo>
                  <a:lnTo>
                    <a:pt x="32" y="238"/>
                  </a:lnTo>
                  <a:lnTo>
                    <a:pt x="33" y="235"/>
                  </a:lnTo>
                  <a:lnTo>
                    <a:pt x="34" y="231"/>
                  </a:lnTo>
                  <a:lnTo>
                    <a:pt x="35" y="228"/>
                  </a:lnTo>
                  <a:lnTo>
                    <a:pt x="36" y="224"/>
                  </a:lnTo>
                  <a:lnTo>
                    <a:pt x="37" y="221"/>
                  </a:lnTo>
                  <a:lnTo>
                    <a:pt x="38" y="217"/>
                  </a:lnTo>
                  <a:lnTo>
                    <a:pt x="39" y="214"/>
                  </a:lnTo>
                  <a:lnTo>
                    <a:pt x="41" y="211"/>
                  </a:lnTo>
                  <a:lnTo>
                    <a:pt x="42" y="207"/>
                  </a:lnTo>
                  <a:lnTo>
                    <a:pt x="43" y="204"/>
                  </a:lnTo>
                  <a:lnTo>
                    <a:pt x="44" y="200"/>
                  </a:lnTo>
                  <a:lnTo>
                    <a:pt x="46" y="197"/>
                  </a:lnTo>
                  <a:lnTo>
                    <a:pt x="47" y="194"/>
                  </a:lnTo>
                  <a:lnTo>
                    <a:pt x="48" y="191"/>
                  </a:lnTo>
                  <a:lnTo>
                    <a:pt x="50" y="187"/>
                  </a:lnTo>
                  <a:lnTo>
                    <a:pt x="51" y="184"/>
                  </a:lnTo>
                  <a:lnTo>
                    <a:pt x="53" y="181"/>
                  </a:lnTo>
                  <a:lnTo>
                    <a:pt x="55" y="178"/>
                  </a:lnTo>
                  <a:lnTo>
                    <a:pt x="56" y="175"/>
                  </a:lnTo>
                  <a:lnTo>
                    <a:pt x="58" y="171"/>
                  </a:lnTo>
                  <a:lnTo>
                    <a:pt x="60" y="168"/>
                  </a:lnTo>
                  <a:lnTo>
                    <a:pt x="61" y="165"/>
                  </a:lnTo>
                  <a:lnTo>
                    <a:pt x="63" y="162"/>
                  </a:lnTo>
                  <a:lnTo>
                    <a:pt x="65" y="159"/>
                  </a:lnTo>
                  <a:lnTo>
                    <a:pt x="67" y="156"/>
                  </a:lnTo>
                  <a:lnTo>
                    <a:pt x="69" y="153"/>
                  </a:lnTo>
                  <a:lnTo>
                    <a:pt x="71" y="150"/>
                  </a:lnTo>
                  <a:lnTo>
                    <a:pt x="73" y="147"/>
                  </a:lnTo>
                  <a:lnTo>
                    <a:pt x="75" y="144"/>
                  </a:lnTo>
                  <a:lnTo>
                    <a:pt x="77" y="141"/>
                  </a:lnTo>
                  <a:lnTo>
                    <a:pt x="79" y="138"/>
                  </a:lnTo>
                  <a:lnTo>
                    <a:pt x="81" y="136"/>
                  </a:lnTo>
                  <a:lnTo>
                    <a:pt x="83" y="133"/>
                  </a:lnTo>
                  <a:lnTo>
                    <a:pt x="85" y="130"/>
                  </a:lnTo>
                  <a:lnTo>
                    <a:pt x="88" y="127"/>
                  </a:lnTo>
                  <a:lnTo>
                    <a:pt x="90" y="125"/>
                  </a:lnTo>
                  <a:lnTo>
                    <a:pt x="92" y="122"/>
                  </a:lnTo>
                  <a:lnTo>
                    <a:pt x="94" y="119"/>
                  </a:lnTo>
                  <a:lnTo>
                    <a:pt x="97" y="117"/>
                  </a:lnTo>
                  <a:lnTo>
                    <a:pt x="99" y="114"/>
                  </a:lnTo>
                  <a:lnTo>
                    <a:pt x="102" y="112"/>
                  </a:lnTo>
                  <a:lnTo>
                    <a:pt x="104" y="109"/>
                  </a:lnTo>
                  <a:lnTo>
                    <a:pt x="107" y="107"/>
                  </a:lnTo>
                  <a:lnTo>
                    <a:pt x="109" y="104"/>
                  </a:lnTo>
                  <a:lnTo>
                    <a:pt x="112" y="102"/>
                  </a:lnTo>
                  <a:lnTo>
                    <a:pt x="114" y="99"/>
                  </a:lnTo>
                  <a:lnTo>
                    <a:pt x="117" y="97"/>
                  </a:lnTo>
                  <a:lnTo>
                    <a:pt x="119" y="95"/>
                  </a:lnTo>
                  <a:lnTo>
                    <a:pt x="122" y="92"/>
                  </a:lnTo>
                  <a:lnTo>
                    <a:pt x="125" y="90"/>
                  </a:lnTo>
                  <a:lnTo>
                    <a:pt x="128" y="88"/>
                  </a:lnTo>
                  <a:lnTo>
                    <a:pt x="130" y="86"/>
                  </a:lnTo>
                  <a:lnTo>
                    <a:pt x="133" y="83"/>
                  </a:lnTo>
                  <a:lnTo>
                    <a:pt x="136" y="81"/>
                  </a:lnTo>
                  <a:lnTo>
                    <a:pt x="139" y="79"/>
                  </a:lnTo>
                  <a:lnTo>
                    <a:pt x="142" y="77"/>
                  </a:lnTo>
                  <a:lnTo>
                    <a:pt x="145" y="75"/>
                  </a:lnTo>
                  <a:lnTo>
                    <a:pt x="148" y="73"/>
                  </a:lnTo>
                  <a:lnTo>
                    <a:pt x="151" y="71"/>
                  </a:lnTo>
                  <a:lnTo>
                    <a:pt x="154" y="69"/>
                  </a:lnTo>
                  <a:lnTo>
                    <a:pt x="157" y="67"/>
                  </a:lnTo>
                  <a:lnTo>
                    <a:pt x="160" y="66"/>
                  </a:lnTo>
                  <a:lnTo>
                    <a:pt x="163" y="64"/>
                  </a:lnTo>
                  <a:lnTo>
                    <a:pt x="166" y="62"/>
                  </a:lnTo>
                  <a:lnTo>
                    <a:pt x="169" y="60"/>
                  </a:lnTo>
                  <a:lnTo>
                    <a:pt x="172" y="59"/>
                  </a:lnTo>
                  <a:lnTo>
                    <a:pt x="175" y="57"/>
                  </a:lnTo>
                  <a:lnTo>
                    <a:pt x="178" y="55"/>
                  </a:lnTo>
                  <a:lnTo>
                    <a:pt x="182" y="54"/>
                  </a:lnTo>
                  <a:lnTo>
                    <a:pt x="185" y="52"/>
                  </a:lnTo>
                  <a:lnTo>
                    <a:pt x="188" y="51"/>
                  </a:lnTo>
                  <a:lnTo>
                    <a:pt x="191" y="50"/>
                  </a:lnTo>
                  <a:lnTo>
                    <a:pt x="195" y="48"/>
                  </a:lnTo>
                  <a:lnTo>
                    <a:pt x="198" y="47"/>
                  </a:lnTo>
                  <a:lnTo>
                    <a:pt x="201" y="46"/>
                  </a:lnTo>
                  <a:lnTo>
                    <a:pt x="205" y="44"/>
                  </a:lnTo>
                  <a:lnTo>
                    <a:pt x="208" y="43"/>
                  </a:lnTo>
                  <a:lnTo>
                    <a:pt x="212" y="42"/>
                  </a:lnTo>
                  <a:lnTo>
                    <a:pt x="215" y="41"/>
                  </a:lnTo>
                  <a:lnTo>
                    <a:pt x="218" y="40"/>
                  </a:lnTo>
                  <a:lnTo>
                    <a:pt x="222" y="39"/>
                  </a:lnTo>
                  <a:lnTo>
                    <a:pt x="225" y="38"/>
                  </a:lnTo>
                  <a:lnTo>
                    <a:pt x="229" y="37"/>
                  </a:lnTo>
                  <a:lnTo>
                    <a:pt x="232" y="36"/>
                  </a:lnTo>
                  <a:lnTo>
                    <a:pt x="236" y="35"/>
                  </a:lnTo>
                  <a:lnTo>
                    <a:pt x="240" y="34"/>
                  </a:lnTo>
                  <a:lnTo>
                    <a:pt x="243" y="33"/>
                  </a:lnTo>
                  <a:lnTo>
                    <a:pt x="247" y="33"/>
                  </a:lnTo>
                  <a:lnTo>
                    <a:pt x="250" y="32"/>
                  </a:lnTo>
                  <a:lnTo>
                    <a:pt x="254" y="31"/>
                  </a:lnTo>
                  <a:lnTo>
                    <a:pt x="258" y="31"/>
                  </a:lnTo>
                  <a:lnTo>
                    <a:pt x="261" y="30"/>
                  </a:lnTo>
                  <a:lnTo>
                    <a:pt x="265" y="30"/>
                  </a:lnTo>
                  <a:lnTo>
                    <a:pt x="269" y="29"/>
                  </a:lnTo>
                  <a:lnTo>
                    <a:pt x="272" y="29"/>
                  </a:lnTo>
                  <a:lnTo>
                    <a:pt x="276" y="29"/>
                  </a:lnTo>
                  <a:lnTo>
                    <a:pt x="280" y="28"/>
                  </a:lnTo>
                  <a:lnTo>
                    <a:pt x="284" y="28"/>
                  </a:lnTo>
                  <a:lnTo>
                    <a:pt x="287" y="28"/>
                  </a:lnTo>
                  <a:lnTo>
                    <a:pt x="291" y="28"/>
                  </a:lnTo>
                  <a:lnTo>
                    <a:pt x="295" y="28"/>
                  </a:lnTo>
                  <a:lnTo>
                    <a:pt x="299" y="28"/>
                  </a:lnTo>
                </a:path>
              </a:pathLst>
            </a:custGeom>
            <a:solidFill>
              <a:srgbClr val="C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850" y="494347"/>
            <a:ext cx="4857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th-TH" sz="2200" b="1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การส่งข้อมูลโครงการ/ผลการดำเนินการ เพื่อขอรับการอนุมัติ</a:t>
            </a:r>
            <a:endParaRPr lang="en-US" sz="1200">
              <a:effectLst/>
              <a:latin typeface="Cambria" panose="02040503050406030204" pitchFamily="18" charset="0"/>
              <a:ea typeface="Cambria" panose="02040503050406030204" pitchFamily="18" charset="0"/>
              <a:cs typeface="Cordia New" panose="020B0304020202020204" pitchFamily="34" charset="-34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1158" r="311"/>
          <a:stretch/>
        </p:blipFill>
        <p:spPr bwMode="auto">
          <a:xfrm>
            <a:off x="990600" y="1114425"/>
            <a:ext cx="9124950" cy="2438400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3986214"/>
            <a:ext cx="8881110" cy="1833562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th-TH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เส้นทาง</a:t>
            </a:r>
            <a:r>
              <a:rPr lang="th-TH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เดินของเอกสารตามสายบังคับบัญชา ดังนี้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ordia New" panose="020B0304020202020204" pitchFamily="34" charset="-34"/>
            </a:endParaRPr>
          </a:p>
          <a:p>
            <a:pPr marL="457200" indent="-228600">
              <a:spcAft>
                <a:spcPts val="0"/>
              </a:spcAft>
            </a:pPr>
            <a:r>
              <a:rPr lang="th-TH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กรณีที่ 1  ถ้าโครงการมีแหล่งงบประมาณจากสำนักต่าง ๆ ในส่วนกลาง หรือได้รับจัดสรรงบประมาณโดยตรงจาก สพฐ. หรือได้รับจัดสรรจาก</a:t>
            </a:r>
            <a:r>
              <a:rPr lang="th-TH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สำนักงานเขต</a:t>
            </a:r>
            <a:r>
              <a:rPr lang="th-TH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พื้นที่การศึกษา ให้คลิกเลือก </a:t>
            </a:r>
            <a:r>
              <a:rPr lang="th-TH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“รองเลขาธิการคณะกรรมการการศึกษาขั้นพื้นฐาน”</a:t>
            </a:r>
            <a:r>
              <a:rPr lang="th-TH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 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ordia New" panose="020B0304020202020204" pitchFamily="34" charset="-34"/>
            </a:endParaRPr>
          </a:p>
          <a:p>
            <a:pPr marL="457200" indent="-228600">
              <a:spcAft>
                <a:spcPts val="0"/>
              </a:spcAft>
            </a:pPr>
            <a:r>
              <a:rPr lang="th-TH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กรณีที่ 2 ถ้าโครงการมีแหล่งงบประมาณจากจังหวัด ให้คลิกเลือก </a:t>
            </a:r>
            <a:r>
              <a:rPr lang="th-TH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“หัวหน้าสำนักงานจังหวัด.........”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ordia New" panose="020B0304020202020204" pitchFamily="34" charset="-34"/>
            </a:endParaRPr>
          </a:p>
          <a:p>
            <a:pPr marL="457200" indent="-228600">
              <a:spcAft>
                <a:spcPts val="0"/>
              </a:spcAft>
            </a:pPr>
            <a:r>
              <a:rPr lang="th-TH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กรณีที่ 3 ถ้าโครงการมีแหล่งงบประมาณจากกลุ่มจังหวัด ให้คลิกเลือก </a:t>
            </a:r>
            <a:r>
              <a:rPr lang="th-TH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“ผู้อำนวยการกลุ่มงานบริหารยุทธศาสตร์กลุ่มจังหวัดภาค.......”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ordia New" panose="020B0304020202020204" pitchFamily="34" charset="-34"/>
            </a:endParaRPr>
          </a:p>
          <a:p>
            <a:pPr marL="457200" indent="-228600">
              <a:spcAft>
                <a:spcPts val="0"/>
              </a:spcAft>
            </a:pPr>
            <a:r>
              <a:rPr lang="th-TH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กรณีที่ 4 ถ้าโครงการมีแหล่งงบประมาณจากแหล่งอื่น ๆ เช่น สถาบันส่งเสริมการสอนวิทยาศาสตร์และเทคโนโลยี (สสวท.), 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ordia New" panose="020B0304020202020204" pitchFamily="34" charset="-34"/>
            </a:endParaRPr>
          </a:p>
          <a:p>
            <a:pPr marL="457200">
              <a:spcAft>
                <a:spcPts val="0"/>
              </a:spcAft>
            </a:pPr>
            <a:r>
              <a:rPr lang="th-TH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สถาบันทดสอบทางการศึกษาแห่งชาติ, กระทรวงวิทยาศาสตร์และเทคโนโลยี เป็นต้น ให้คลิกเลือก </a:t>
            </a:r>
            <a:r>
              <a:rPr lang="th-TH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H SarabunPSK" panose="020B0500040200020003" pitchFamily="34" charset="-34"/>
              </a:rPr>
              <a:t>“รองเลขาธิการคณะกรรมการการศึกษาขั้นพื้นฐาน”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ordia New" panose="020B0304020202020204" pitchFamily="34" charset="-34"/>
            </a:endParaRPr>
          </a:p>
          <a:p>
            <a:pPr marL="457200">
              <a:spcAft>
                <a:spcPts val="0"/>
              </a:spcAft>
            </a:pPr>
            <a:r>
              <a:rPr lang="en-US" sz="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mbria" panose="02040503050406030204" pitchFamily="18" charset="0"/>
                <a:cs typeface="Cordia New" panose="020B0304020202020204" pitchFamily="34" charset="-34"/>
              </a:rPr>
              <a:t> 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20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2055" y="173197"/>
            <a:ext cx="10194050" cy="5417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th-TH" sz="2800" b="1" dirty="0" smtClean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8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5. การนำข้อมูลโครงการจากระบบ</a:t>
            </a: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ติดตามและประเมินผลแห่งชาติ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eMENSCR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b="1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ไปใช้ประโยชน์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6319735-CF3D-4D09-98B3-7B67FBC6B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04816"/>
              </p:ext>
            </p:extLst>
          </p:nvPr>
        </p:nvGraphicFramePr>
        <p:xfrm>
          <a:off x="4398047" y="1021610"/>
          <a:ext cx="4046482" cy="2181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0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1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8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สศช.ประมวลผล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54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ดำเนินงานที่สามารถสะท้อนผลผลิตและผลลัพธ์ของการดำเนินงานที่ส่งผลต่อการบรรลุเป้าหมายของยุทธศาสตร์ชาติแผนแม่บทประเด็น และแผนย่อย และรายงานสรุปผลการดำเนินการตามยุทธศาสตร์ชาติ/แผนการปฏิรูปประเทศ</a:t>
                      </a:r>
                      <a:r>
                        <a:rPr 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ko-KR" altLang="en-US" sz="1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xmlns="" id="{EB1C5CBD-9027-401B-A83F-525EB83C6095}"/>
              </a:ext>
            </a:extLst>
          </p:cNvPr>
          <p:cNvSpPr>
            <a:spLocks noChangeAspect="1"/>
          </p:cNvSpPr>
          <p:nvPr/>
        </p:nvSpPr>
        <p:spPr>
          <a:xfrm rot="2700000">
            <a:off x="6532174" y="665074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99889DA-8C35-43C9-BD7C-726AFE4CC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146364"/>
              </p:ext>
            </p:extLst>
          </p:nvPr>
        </p:nvGraphicFramePr>
        <p:xfrm>
          <a:off x="4398047" y="3338554"/>
          <a:ext cx="7246001" cy="3451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11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6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3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สำนักติดตามและประเมินผลการจัดการศึกษาขั้นพื้นฐาน</a:t>
                      </a:r>
                      <a:endParaRPr lang="ko-KR" altLang="en-US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 เก็บช้อมูลผลการดำเนินงานโครงการของสพท.จากระบบ </a:t>
                      </a:r>
                      <a:r>
                        <a:rPr 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eMENSCR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1.1 ประเมินผลการดำเนินงานโครงการเปรียบเทียบกับค่าเป้าหมายของยุทธศาสตร์ชาติ/แผนย่อย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(บรรลุ/ไม่บรรลุ)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8652">
                <a:tc>
                  <a:txBody>
                    <a:bodyPr/>
                    <a:lstStyle/>
                    <a:p>
                      <a:pPr algn="l"/>
                      <a:endParaRPr lang="ko-KR" alt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1.2 ประเมินผลการดำเนินงานโครงการเปรียบเทียบกับค่าเป้าหมาย/ตัวชี้วัดของโครงการ (บรรลุ/ไม่บรรลุ)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1.3 </a:t>
                      </a:r>
                      <a:r>
                        <a:rPr lang="th-TH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ประเมินผลการดำเนินงานตามตัวชี้วัดสพฐ.(บรรลุ/ไม่บรรลุ)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7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ดำเนินการตามตัวชี้วัดของแผนแม่บทประเด็นที่กำหนดให้หน่วยงานภาครัฐ ต้องประเมินโครงการ ประเมิน </a:t>
                      </a:r>
                      <a:r>
                        <a:rPr 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Context Input Process Product </a:t>
                      </a:r>
                      <a:r>
                        <a:rPr lang="th-TH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ผ่านระบบ </a:t>
                      </a:r>
                      <a:r>
                        <a:rPr 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Google Form </a:t>
                      </a:r>
                      <a:r>
                        <a:rPr lang="th-TH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altLang="ko-KR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xmlns="" id="{1D8A65CE-661F-4A20-85F6-8AF09B12EE14}"/>
              </a:ext>
            </a:extLst>
          </p:cNvPr>
          <p:cNvSpPr>
            <a:spLocks noChangeAspect="1"/>
          </p:cNvSpPr>
          <p:nvPr/>
        </p:nvSpPr>
        <p:spPr>
          <a:xfrm rot="2700000">
            <a:off x="10064384" y="3027711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779260-2EFF-449D-9CB4-ECC2B6C2A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42551"/>
              </p:ext>
            </p:extLst>
          </p:nvPr>
        </p:nvGraphicFramePr>
        <p:xfrm>
          <a:off x="323529" y="1981822"/>
          <a:ext cx="3292029" cy="31335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8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7079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: </a:t>
                      </a:r>
                      <a:r>
                        <a:rPr lang="th-TH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โครงการ/การดำเนินงาน </a:t>
                      </a:r>
                      <a:r>
                        <a:rPr 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(M1-M5)</a:t>
                      </a:r>
                      <a:endParaRPr lang="ko-KR" altLang="en-US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1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: </a:t>
                      </a:r>
                      <a:r>
                        <a:rPr lang="th-TH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รายงานความก้าวหน้าผล</a:t>
                      </a:r>
                      <a:endParaRPr lang="en-US" sz="20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การดำเนินงาน</a:t>
                      </a:r>
                      <a:r>
                        <a:rPr 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(M6)</a:t>
                      </a:r>
                      <a:endParaRPr lang="ko-KR" altLang="en-US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xmlns="" id="{6EDAF99F-6999-4154-B694-E7324D0BED89}"/>
              </a:ext>
            </a:extLst>
          </p:cNvPr>
          <p:cNvSpPr>
            <a:spLocks noChangeAspect="1"/>
          </p:cNvSpPr>
          <p:nvPr/>
        </p:nvSpPr>
        <p:spPr>
          <a:xfrm rot="2700000">
            <a:off x="1926406" y="166892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11" name="รูปภาพ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9" y="2202260"/>
            <a:ext cx="840307" cy="840307"/>
          </a:xfrm>
          <a:prstGeom prst="rect">
            <a:avLst/>
          </a:prstGeom>
        </p:spPr>
      </p:pic>
      <p:sp>
        <p:nvSpPr>
          <p:cNvPr id="12" name="สี่เหลี่ยมผืนผ้า 29"/>
          <p:cNvSpPr/>
          <p:nvPr/>
        </p:nvSpPr>
        <p:spPr>
          <a:xfrm>
            <a:off x="361727" y="3111594"/>
            <a:ext cx="1962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2C567A"/>
                </a:solidFill>
                <a:latin typeface="TH SarabunPSK" pitchFamily="34" charset="-34"/>
                <a:cs typeface="TH SarabunPSK" pitchFamily="34" charset="-34"/>
              </a:rPr>
              <a:t>(สพท. </a:t>
            </a:r>
            <a:r>
              <a:rPr lang="th-TH" b="1" dirty="0">
                <a:solidFill>
                  <a:srgbClr val="2C567A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</a:t>
            </a:r>
            <a:r>
              <a:rPr lang="th-TH" b="1" dirty="0" smtClean="0">
                <a:solidFill>
                  <a:srgbClr val="2C567A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สพฐศธ.</a:t>
            </a:r>
            <a:r>
              <a:rPr lang="th-TH" b="1" dirty="0">
                <a:solidFill>
                  <a:srgbClr val="2C567A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)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มุมมน 23"/>
          <p:cNvSpPr/>
          <p:nvPr/>
        </p:nvSpPr>
        <p:spPr>
          <a:xfrm>
            <a:off x="578612" y="3641920"/>
            <a:ext cx="1003815" cy="40862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นำเข้าข้อมูล</a:t>
            </a:r>
          </a:p>
        </p:txBody>
      </p:sp>
      <p:sp>
        <p:nvSpPr>
          <p:cNvPr id="14" name="ลูกศรขวา 21"/>
          <p:cNvSpPr/>
          <p:nvPr/>
        </p:nvSpPr>
        <p:spPr>
          <a:xfrm>
            <a:off x="3861030" y="2320305"/>
            <a:ext cx="383899" cy="37166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66319735-CF3D-4D09-98B3-7B67FBC6B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679797"/>
              </p:ext>
            </p:extLst>
          </p:nvPr>
        </p:nvGraphicFramePr>
        <p:xfrm>
          <a:off x="8881951" y="1479534"/>
          <a:ext cx="3047641" cy="1232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3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2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32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คณะรัฐมนตรี หัวหน้าหน่วยงานในฝ่ายนิติบัญญัติ ฝ่ายตุลาการ องค์กรอิสระ องค์กรอัยการ และรัฐสภา</a:t>
                      </a:r>
                      <a:endParaRPr lang="th-TH" sz="2000" b="1" dirty="0" smtClean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Block Arc 14">
            <a:extLst>
              <a:ext uri="{FF2B5EF4-FFF2-40B4-BE49-F238E27FC236}">
                <a16:creationId xmlns:a16="http://schemas.microsoft.com/office/drawing/2014/main" xmlns="" id="{76B48F1D-612E-4520-A799-4E37EE8546B5}"/>
              </a:ext>
            </a:extLst>
          </p:cNvPr>
          <p:cNvSpPr>
            <a:spLocks noChangeAspect="1"/>
          </p:cNvSpPr>
          <p:nvPr/>
        </p:nvSpPr>
        <p:spPr>
          <a:xfrm rot="2700000">
            <a:off x="11519620" y="1179753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ลูกศรขวา 21"/>
          <p:cNvSpPr/>
          <p:nvPr/>
        </p:nvSpPr>
        <p:spPr>
          <a:xfrm>
            <a:off x="8471290" y="2202260"/>
            <a:ext cx="383899" cy="37166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รูปภาพ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75" y="3338554"/>
            <a:ext cx="621740" cy="621740"/>
          </a:xfrm>
          <a:prstGeom prst="rect">
            <a:avLst/>
          </a:prstGeom>
        </p:spPr>
      </p:pic>
      <p:sp>
        <p:nvSpPr>
          <p:cNvPr id="18" name="ลูกศรขวา 21"/>
          <p:cNvSpPr/>
          <p:nvPr/>
        </p:nvSpPr>
        <p:spPr>
          <a:xfrm>
            <a:off x="3815623" y="4190589"/>
            <a:ext cx="383899" cy="37166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339509"/>
            <a:ext cx="12191999" cy="497253"/>
          </a:xfr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เอกสารประกอบการวิเคราะห์โครงการ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1048" y="1130063"/>
            <a:ext cx="4917057" cy="144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t="10194" r="10281" b="9221"/>
          <a:stretch/>
        </p:blipFill>
        <p:spPr bwMode="auto">
          <a:xfrm>
            <a:off x="2632494" y="1181819"/>
            <a:ext cx="1332000" cy="13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64494" y="1601965"/>
            <a:ext cx="1941724" cy="491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แบบฟอร์มโครงการ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3" r="5230"/>
          <a:stretch/>
        </p:blipFill>
        <p:spPr>
          <a:xfrm>
            <a:off x="1134095" y="1222404"/>
            <a:ext cx="1425731" cy="125083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113251" y="1130063"/>
            <a:ext cx="4917057" cy="144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089366" y="1601966"/>
            <a:ext cx="1857555" cy="491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ยุทธศาสตร์ชาติ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31" y="1179274"/>
            <a:ext cx="943564" cy="133200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11844" r="11537" b="11476"/>
          <a:stretch/>
        </p:blipFill>
        <p:spPr>
          <a:xfrm>
            <a:off x="7747176" y="1181820"/>
            <a:ext cx="1342190" cy="134219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061048" y="2843840"/>
            <a:ext cx="4917057" cy="144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37163" y="3203440"/>
            <a:ext cx="1940942" cy="661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23 แผนแม่บท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ภายใต้ยุทธศาสตร์ชาติ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70" y="3070976"/>
            <a:ext cx="1425097" cy="981237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73" y="2895597"/>
            <a:ext cx="1342190" cy="1342190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113251" y="2843840"/>
            <a:ext cx="4917057" cy="144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089366" y="3281239"/>
            <a:ext cx="1857555" cy="583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การปฏิรูป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 (ฉบับปรับปรุง)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73" y="2901677"/>
            <a:ext cx="941764" cy="1332000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76" y="2895597"/>
            <a:ext cx="1342190" cy="134219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1061048" y="4575871"/>
            <a:ext cx="4917057" cy="144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019910" y="4969975"/>
            <a:ext cx="1992701" cy="661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ห่วงโซ่คุณค่าของประเทศไทย 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Value Chain)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30" y="4892790"/>
            <a:ext cx="1515263" cy="852393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73" y="4627628"/>
            <a:ext cx="1342190" cy="134219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6113251" y="4575871"/>
            <a:ext cx="4917057" cy="144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089366" y="4892790"/>
            <a:ext cx="1857555" cy="852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สรุปสาระสำคัญ </a:t>
            </a:r>
            <a:endParaRPr lang="en-US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แม่บทภายใต้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ยุทศาสตร์</a:t>
            </a:r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ชาติ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72" y="4633708"/>
            <a:ext cx="938566" cy="1332000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76" y="4627628"/>
            <a:ext cx="1342190" cy="134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844E81-0703-46BE-A4A8-9CD6C89F70CA}"/>
              </a:ext>
            </a:extLst>
          </p:cNvPr>
          <p:cNvSpPr/>
          <p:nvPr/>
        </p:nvSpPr>
        <p:spPr>
          <a:xfrm>
            <a:off x="1146436" y="933580"/>
            <a:ext cx="9978764" cy="4993958"/>
          </a:xfrm>
          <a:prstGeom prst="rect">
            <a:avLst/>
          </a:prstGeom>
          <a:solidFill>
            <a:schemeClr val="bg1"/>
          </a:solidFill>
          <a:ln w="31750"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453CC0-FE4F-48B1-A9D7-987C9A75CFB3}"/>
              </a:ext>
            </a:extLst>
          </p:cNvPr>
          <p:cNvSpPr/>
          <p:nvPr/>
        </p:nvSpPr>
        <p:spPr>
          <a:xfrm>
            <a:off x="1438275" y="1219200"/>
            <a:ext cx="9391650" cy="4419600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xmlns="" id="{A582ABE2-C507-4AF4-B5FF-1E4A522F3EB9}"/>
              </a:ext>
            </a:extLst>
          </p:cNvPr>
          <p:cNvSpPr txBox="1">
            <a:spLocks/>
          </p:cNvSpPr>
          <p:nvPr/>
        </p:nvSpPr>
        <p:spPr>
          <a:xfrm>
            <a:off x="1333171" y="3161063"/>
            <a:ext cx="9395112" cy="5358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h-TH" altLang="ko-KR" sz="13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ขอบคุณค่ะ</a:t>
            </a:r>
            <a:endParaRPr lang="ko-KR" altLang="en-US" sz="13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87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6E4F0E-C1B4-4FEC-A2AA-1AE3AC745AA7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6EEEE93-3254-45DD-B3D0-78DD73810073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16A1A149-A24A-4D8B-A465-D15AC01E15E7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A3D06668-8EC0-4AA0-A434-88072F86442B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382A9AEF-5841-4E81-9ADB-5E284FF4E66C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82270847-A89B-4FB2-B9D5-DA419678F55D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17B732C-4A5E-4AC1-8752-DE36552F5AD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3476EC6E-8E5F-4EDC-ABDD-B82B03C3FFB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10F12806-EEBD-49A7-A6E8-753B5A0F644D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CE01F811-3387-40B3-A0AC-1551C62C927F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37A3BCE1-E894-44AB-B62D-B3ACBE7BAC3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CCBB1C1-5650-449C-B610-CBD4F430F06B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565107D0-C561-4467-892C-C15C3573978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EF831B3E-3F9C-426B-B228-EF7F25CF5880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204457D6-55C4-4E8B-AA64-36F8AB5127B6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927ACD52-72C9-42E2-B3DB-12979A524E18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1C748D7B-3002-43DB-A193-A44176627568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FC170EB0-55E6-4D4D-93D9-13DD0B73316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70DE2A6B-EA17-46EE-B3E6-3D2B60BC1FDE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744A8F1B-5B36-491B-8C2F-135ADE85F656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E1C52554-FA15-4696-8A99-F9F966CDA736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17796E20-FCD6-4C20-AA56-7CBA831E6EC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B7188133-B09C-4FBE-A6A3-27DE7DDDCB3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668AC477-7DD8-4D44-B4A6-3DB138DEF730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8A7C975-0A89-4C61-A9E5-5F01D43AD647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현 96">
              <a:extLst>
                <a:ext uri="{FF2B5EF4-FFF2-40B4-BE49-F238E27FC236}">
                  <a16:creationId xmlns:a16="http://schemas.microsoft.com/office/drawing/2014/main" xmlns="" id="{56455D27-D750-4120-BB54-17458FDF9448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현 97">
              <a:extLst>
                <a:ext uri="{FF2B5EF4-FFF2-40B4-BE49-F238E27FC236}">
                  <a16:creationId xmlns:a16="http://schemas.microsoft.com/office/drawing/2014/main" xmlns="" id="{FFD06249-20A2-4384-BCF6-EF23C7391AE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현 96">
              <a:extLst>
                <a:ext uri="{FF2B5EF4-FFF2-40B4-BE49-F238E27FC236}">
                  <a16:creationId xmlns:a16="http://schemas.microsoft.com/office/drawing/2014/main" xmlns="" id="{4964CD7B-169A-4696-AE60-6F5783B5B160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F11C919-C81B-4567-9429-9CE1DE711CA8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056F838D-9769-4349-84E8-37F73CFFEC3A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D47E4AB5-0A91-4185-B916-07C9AD0EE96A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1AA0464C-21D5-49E3-9F79-A3282CF7AF5D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9C1A945B-FC7C-4D73-A27E-5E8C0F4AE4D4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028BFD6D-346A-4B4C-9D5B-AF93EE39056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51BBD401-F38D-42D9-8018-825CD42299A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C4F877F6-A2BD-483C-B2F6-8BBBFA893E6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617AEAF8-1246-4279-B987-0C02CDE1F15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B58C804C-1A18-48C0-80D5-AACF6F096BFD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C8868886-837A-47FD-9805-028BDA521DB1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D16A0A6E-C070-450C-A76C-5F0DD5A8D3AC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8736D877-A63F-4027-AA33-694A17F8D0C7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33639427-C578-46D3-99F6-377F75023C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869A0EB1-CB86-4E9D-9FCA-E3594CC2A264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A3E18F0-0E02-4E05-AA00-01D746A690D3}"/>
              </a:ext>
            </a:extLst>
          </p:cNvPr>
          <p:cNvGrpSpPr/>
          <p:nvPr/>
        </p:nvGrpSpPr>
        <p:grpSpPr>
          <a:xfrm>
            <a:off x="1742" y="5740401"/>
            <a:ext cx="12195372" cy="1095420"/>
            <a:chOff x="-3372" y="5771636"/>
            <a:chExt cx="12195372" cy="10954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B1605EFA-FB15-4FA8-981E-C70220565B4F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ADECA92D-1C7D-4F91-9B4B-E7FDA68C692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A7C3FFF9-C415-452D-897A-CA3F6FDAFF20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F9EFE9B4-27EC-4400-A55A-D573CE2497E9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224D558E-B342-4189-A627-7F733CC2037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D0A5336C-E614-4BA4-9AFA-8B0723ADD935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61B20584-DEDE-4581-AB1D-EA69D4CC5E38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D45351BD-2BB8-4681-A0C6-11DE0675DE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2BD619B6-7E2A-4BDC-B8DC-E3505E38334A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EE9D971E-2C17-4B84-A348-65A1BE9DC4B1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7A55E98C-F4B0-4474-AFEE-C8C503CD58E8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ADFF7441-5694-401C-9490-C7D0D7847A25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E297BF34-1D89-4183-8404-2AD97BA9D172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586C42D0-1A0F-4D34-B194-2279E860C306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5A3FAE66-6551-454B-B97B-01D3281FDDE1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A6E84AB1-5BA4-4225-B246-244D029C8F6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FFA706F3-56BE-4F54-BACF-C25AACF353D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9C43029-BC77-4353-AAE5-ACBE11FA2AC1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577099D7-231D-4D24-A9E2-E40403558EB1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56616791-6ACE-48BC-B494-02B725380968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C9F5F5F0-BBC2-49C1-B9E9-D16043BDC42F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F8FEE2EF-53CC-4E48-9B73-AFC6958331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BF41C7F8-3CBC-4F4C-8063-581931A39338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29745D9B-CAFA-46DA-815D-3F2616ACFBB2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E8B12AC1-E8DF-488F-8164-0C5C7849792B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F987F33B-CFFC-4948-A84A-E1E0EBD8CCB7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C59748C5-F4E2-40B7-950E-29BE854E2F47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ED6AE8AE-B3C3-4CD1-85D5-A1FC1BBD48B0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8563D60D-4EF6-4B49-811D-1F22448E0EAF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D7F5193E-8590-4293-953E-6D4B155A8CA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217093C5-A715-413C-AC37-00013B26FA2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362A6058-9049-402B-B4E6-40E26BFEC32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969A7B1F-5A30-4C61-A73C-DA797AE72ABC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2D34799F-600F-48DD-A895-F26D7AAC1253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981CDC58-A242-401A-A417-C41EE931C067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200207B8-BEC3-488C-BC8D-B44F67D1D198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07D02325-8818-4341-951B-897B600A87C1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E670BDD3-1DE4-4A1A-B4C7-970D089ADF4C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0D0EA45E-23CD-4EC2-8D4C-01E4CDAB88B5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726630F4-C9EC-4964-B582-E4E91DBBFB1B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42D1F916-62F1-473E-A45E-561E4A1B5346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161309DE-FC5C-4786-839A-85788EAC1AF8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5555F751-6EA7-41AB-9FE4-0BD28B0F4A6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0B2AE48F-0D52-4C39-8CFF-F20CDF9C776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54F0B676-C794-41C6-94CA-EDE64EB80F46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DEC152C1-BD6B-4AC7-BE2C-A511B031EE8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BFF5FCE3-441C-4637-92BC-44FBF4A56A8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F53A8C80-14C2-41E5-BB1D-FBF4C82D5B99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C28D8C63-64A0-4B59-BA9D-123B278E7086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C59EB681-4395-436A-BD92-6DDB7B4CA76D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01DAB9B3-607D-4E0A-B058-AB7B2C79729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FC0CA1AE-6649-42AB-83A6-9C6310054799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FFCCC853-7361-4608-A858-3B3EFE2B68A1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7CE61171-1CF8-478A-8A11-A9ED2B0A8D7D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11" name="그룹 93">
            <a:extLst>
              <a:ext uri="{FF2B5EF4-FFF2-40B4-BE49-F238E27FC236}">
                <a16:creationId xmlns:a16="http://schemas.microsoft.com/office/drawing/2014/main" xmlns="" id="{33AB9E90-48AA-4007-BDBC-EF26F0315C94}"/>
              </a:ext>
            </a:extLst>
          </p:cNvPr>
          <p:cNvGrpSpPr/>
          <p:nvPr/>
        </p:nvGrpSpPr>
        <p:grpSpPr>
          <a:xfrm>
            <a:off x="5267644" y="1172656"/>
            <a:ext cx="6561616" cy="4735340"/>
            <a:chOff x="3944163" y="940693"/>
            <a:chExt cx="2236571" cy="2214305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FE65D1B6-9774-4032-A051-70C8CB3C6443}"/>
                </a:ext>
              </a:extLst>
            </p:cNvPr>
            <p:cNvSpPr txBox="1"/>
            <p:nvPr/>
          </p:nvSpPr>
          <p:spPr>
            <a:xfrm>
              <a:off x="3944164" y="1240859"/>
              <a:ext cx="2236570" cy="191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altLang="ko-KR" sz="2600" dirty="0">
                  <a:latin typeface="TH SarabunPSK" pitchFamily="34" charset="-34"/>
                  <a:cs typeface="TH SarabunPSK" pitchFamily="34" charset="-34"/>
                </a:rPr>
                <a:t>: </a:t>
              </a:r>
              <a:r>
                <a:rPr lang="th-TH" altLang="ko-KR" sz="2600" dirty="0">
                  <a:latin typeface="TH SarabunPSK" pitchFamily="34" charset="-34"/>
                  <a:cs typeface="TH SarabunPSK" pitchFamily="34" charset="-34"/>
                </a:rPr>
                <a:t>เป็นระบบที่พัฒนาขึ้นโดย</a:t>
              </a:r>
              <a:r>
                <a:rPr lang="th-TH" altLang="ko-KR" sz="2600" b="1" dirty="0">
                  <a:solidFill>
                    <a:schemeClr val="accent4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สำนักงานสภาพัฒนาการเศรษฐกิจและสังคมแห่งชาติ (สศช.) </a:t>
              </a:r>
              <a:r>
                <a:rPr lang="th-TH" altLang="ko-KR" sz="2600" dirty="0">
                  <a:latin typeface="TH SarabunPSK" pitchFamily="34" charset="-34"/>
                  <a:cs typeface="TH SarabunPSK" pitchFamily="34" charset="-34"/>
                </a:rPr>
                <a:t>ซึ่งเป็นระบบเทคโนโลยีสารสนเทศที่ใช้ติดตามและประเมินผลการดำเนินงานของหน่วยงานภาครัฐ โดยหน่วยงานภาครัฐต้องนำเข้าข้อมูลโครงการ/การดำเนินงาน โดยจะต้องวิเคราะห์ความสอดคล้องระหว่างโครงการกับ </a:t>
              </a:r>
              <a:r>
                <a:rPr lang="th-TH" altLang="ko-KR" sz="2600" b="1" dirty="0">
                  <a:solidFill>
                    <a:schemeClr val="accent4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แผนแม่บทภายใต้ยุทธศาสตร์ชาติ ทั้ง 23 ประเด็น และแผนปฏิรูปประเทศ ทั้ง 13 ด้าน </a:t>
              </a:r>
            </a:p>
            <a:p>
              <a:pPr algn="thaiDist"/>
              <a:r>
                <a:rPr lang="en-US" altLang="ko-KR" sz="2600" b="1" dirty="0">
                  <a:solidFill>
                    <a:schemeClr val="accent4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: </a:t>
              </a:r>
              <a:r>
                <a:rPr lang="th-TH" altLang="ko-KR" sz="2600" dirty="0">
                  <a:latin typeface="TH SarabunPSK" pitchFamily="34" charset="-34"/>
                  <a:cs typeface="TH SarabunPSK" pitchFamily="34" charset="-34"/>
                </a:rPr>
                <a:t>ใช้เป็นช่องทางให้ประชาชนมีส่วนร่วมในการติดตาม รวมทั้งเป็นเครื่องมือในการวิเคราะห์ ประมวลผล ของทั้งสำนักงานสภาพัฒนาการเศรษฐกิจและสังคมแห่งชาติ (สศช.) และทุกส่วนราชการในการเป็นระบบ </a:t>
              </a:r>
              <a:r>
                <a:rPr lang="en-US" altLang="ko-KR" sz="2600" dirty="0">
                  <a:latin typeface="TH SarabunPSK" pitchFamily="34" charset="-34"/>
                  <a:cs typeface="TH SarabunPSK" pitchFamily="34" charset="-34"/>
                </a:rPr>
                <a:t>Platform </a:t>
              </a:r>
              <a:r>
                <a:rPr lang="th-TH" altLang="ko-KR" sz="2600" dirty="0">
                  <a:latin typeface="TH SarabunPSK" pitchFamily="34" charset="-34"/>
                  <a:cs typeface="TH SarabunPSK" pitchFamily="34" charset="-34"/>
                </a:rPr>
                <a:t>เดียวกัน 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237641DC-5367-41E9-B66E-8AEBEA2AD012}"/>
                </a:ext>
              </a:extLst>
            </p:cNvPr>
            <p:cNvSpPr txBox="1"/>
            <p:nvPr/>
          </p:nvSpPr>
          <p:spPr>
            <a:xfrm>
              <a:off x="3944163" y="940693"/>
              <a:ext cx="2236570" cy="273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altLang="ko-KR" sz="32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ระบบติดตามและประเมินผลแห่งชาติ (</a:t>
              </a:r>
              <a:r>
                <a:rPr lang="en-US" altLang="ko-KR" sz="32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eMENSCR)</a:t>
              </a:r>
              <a:r>
                <a:rPr lang="th-TH" altLang="ko-KR" sz="32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 คือ</a:t>
              </a:r>
              <a:endParaRPr lang="ko-KR" altLang="en-US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9" y="1240898"/>
            <a:ext cx="4704538" cy="4568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7" name="Title 1">
            <a:extLst>
              <a:ext uri="{FF2B5EF4-FFF2-40B4-BE49-F238E27FC236}">
                <a16:creationId xmlns:a16="http://schemas.microsoft.com/office/drawing/2014/main" xmlns="" id="{0843D8CC-AE05-4396-A53A-2F5D58C2D296}"/>
              </a:ext>
            </a:extLst>
          </p:cNvPr>
          <p:cNvSpPr txBox="1">
            <a:spLocks/>
          </p:cNvSpPr>
          <p:nvPr/>
        </p:nvSpPr>
        <p:spPr>
          <a:xfrm>
            <a:off x="3882" y="168406"/>
            <a:ext cx="11731991" cy="80531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ที่มาและความหมาย</a:t>
            </a:r>
            <a:r>
              <a:rPr lang="th-TH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ของระบบติดตามและประเมินผลแห่งชาติ (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eMENSCR)</a:t>
            </a:r>
          </a:p>
        </p:txBody>
      </p:sp>
      <p:sp>
        <p:nvSpPr>
          <p:cNvPr id="106" name="Rectangle 104"/>
          <p:cNvSpPr>
            <a:spLocks noChangeArrowheads="1"/>
          </p:cNvSpPr>
          <p:nvPr/>
        </p:nvSpPr>
        <p:spPr bwMode="auto">
          <a:xfrm>
            <a:off x="277267" y="6121114"/>
            <a:ext cx="4474660" cy="3390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ที่มา : สำนักงานสภาพัฒนาการเศรษฐกิจและสังคมแห่งชาติ (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nscr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.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nesdc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.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go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.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th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)</a:t>
            </a:r>
            <a:endParaRPr lang="en-US" sz="1400" b="1" dirty="0">
              <a:solidFill>
                <a:schemeClr val="bg1"/>
              </a:solidFill>
              <a:effectLst/>
              <a:latin typeface="TH SarabunPSK" pitchFamily="34" charset="-34"/>
              <a:ea typeface="Cambri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698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3046"/>
          <a:stretch/>
        </p:blipFill>
        <p:spPr>
          <a:xfrm>
            <a:off x="5539" y="-2381"/>
            <a:ext cx="12186461" cy="6646069"/>
          </a:xfrm>
          <a:prstGeom prst="rect">
            <a:avLst/>
          </a:prstGeom>
        </p:spPr>
      </p:pic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7717340" y="6456363"/>
            <a:ext cx="4474660" cy="3390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ที่มา : สำนักงานสภาพัฒนาการเศรษฐกิจและสังคมแห่งชาติ (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nscr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.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nesdc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.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go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.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th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)</a:t>
            </a:r>
            <a:endParaRPr lang="en-US" sz="1400" b="1" dirty="0">
              <a:solidFill>
                <a:schemeClr val="bg1"/>
              </a:solidFill>
              <a:effectLst/>
              <a:latin typeface="TH SarabunPSK" pitchFamily="34" charset="-34"/>
              <a:ea typeface="Cambri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92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056"/>
          <a:stretch/>
        </p:blipFill>
        <p:spPr>
          <a:xfrm>
            <a:off x="0" y="47626"/>
            <a:ext cx="12192000" cy="6408737"/>
          </a:xfrm>
          <a:prstGeom prst="rect">
            <a:avLst/>
          </a:prstGeom>
        </p:spPr>
      </p:pic>
      <p:sp>
        <p:nvSpPr>
          <p:cNvPr id="6" name="Rectangle 104"/>
          <p:cNvSpPr>
            <a:spLocks noChangeArrowheads="1"/>
          </p:cNvSpPr>
          <p:nvPr/>
        </p:nvSpPr>
        <p:spPr bwMode="auto">
          <a:xfrm>
            <a:off x="7717340" y="6480546"/>
            <a:ext cx="4474660" cy="3390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ที่มา : สำนักงานสภาพัฒนาการเศรษฐกิจและสังคมแห่งชาติ (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nscr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.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nesdc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.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go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.</a:t>
            </a:r>
            <a:r>
              <a:rPr lang="en-US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th</a:t>
            </a:r>
            <a:r>
              <a:rPr lang="th-TH" sz="1400" b="1" dirty="0">
                <a:solidFill>
                  <a:schemeClr val="bg1"/>
                </a:solidFill>
                <a:effectLst/>
                <a:latin typeface="TH SarabunPSK" pitchFamily="34" charset="-34"/>
                <a:ea typeface="Cambria"/>
                <a:cs typeface="TH SarabunPSK" pitchFamily="34" charset="-34"/>
              </a:rPr>
              <a:t>)</a:t>
            </a:r>
            <a:endParaRPr lang="en-US" sz="1400" b="1" dirty="0">
              <a:solidFill>
                <a:schemeClr val="bg1"/>
              </a:solidFill>
              <a:effectLst/>
              <a:latin typeface="TH SarabunPSK" pitchFamily="34" charset="-34"/>
              <a:ea typeface="Cambri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55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" y="196649"/>
            <a:ext cx="12191999" cy="724247"/>
          </a:xfr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ความสำคัญของระบบ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eMENSCR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กับการได้รับจัดสรรงบประมาณ ของ สพฐ.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hevron 40">
            <a:extLst>
              <a:ext uri="{FF2B5EF4-FFF2-40B4-BE49-F238E27FC236}">
                <a16:creationId xmlns:a16="http://schemas.microsoft.com/office/drawing/2014/main" xmlns="" id="{7EC55ECB-B340-4878-846A-10208260B33D}"/>
              </a:ext>
            </a:extLst>
          </p:cNvPr>
          <p:cNvSpPr/>
          <p:nvPr/>
        </p:nvSpPr>
        <p:spPr>
          <a:xfrm>
            <a:off x="1767959" y="2750977"/>
            <a:ext cx="1430590" cy="468000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ko-KR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งบปกติ</a:t>
            </a:r>
            <a:endParaRPr lang="ko-KR" alt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hevron 41">
            <a:extLst>
              <a:ext uri="{FF2B5EF4-FFF2-40B4-BE49-F238E27FC236}">
                <a16:creationId xmlns:a16="http://schemas.microsoft.com/office/drawing/2014/main" xmlns="" id="{6BD898CD-1FB5-4F39-8DBF-10D4B92AA0C0}"/>
              </a:ext>
            </a:extLst>
          </p:cNvPr>
          <p:cNvSpPr/>
          <p:nvPr/>
        </p:nvSpPr>
        <p:spPr>
          <a:xfrm>
            <a:off x="3128708" y="2758336"/>
            <a:ext cx="1983040" cy="468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ko-KR" sz="24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สคส.</a:t>
            </a:r>
            <a:endParaRPr lang="ko-KR" altLang="en-US" sz="24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hevron 43">
            <a:extLst>
              <a:ext uri="{FF2B5EF4-FFF2-40B4-BE49-F238E27FC236}">
                <a16:creationId xmlns:a16="http://schemas.microsoft.com/office/drawing/2014/main" xmlns="" id="{5F4D6619-84DE-4806-86E5-9A64757E2556}"/>
              </a:ext>
            </a:extLst>
          </p:cNvPr>
          <p:cNvSpPr/>
          <p:nvPr/>
        </p:nvSpPr>
        <p:spPr>
          <a:xfrm>
            <a:off x="5060213" y="2750977"/>
            <a:ext cx="1511105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ko-KR" sz="24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สพท.</a:t>
            </a:r>
            <a:endParaRPr lang="ko-KR" altLang="en-US" sz="24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Chevron 49">
            <a:extLst>
              <a:ext uri="{FF2B5EF4-FFF2-40B4-BE49-F238E27FC236}">
                <a16:creationId xmlns:a16="http://schemas.microsoft.com/office/drawing/2014/main" xmlns="" id="{F34F9FA7-96AA-4E45-89D8-6B77BFF37141}"/>
              </a:ext>
            </a:extLst>
          </p:cNvPr>
          <p:cNvSpPr/>
          <p:nvPr/>
        </p:nvSpPr>
        <p:spPr>
          <a:xfrm rot="20637378">
            <a:off x="1260971" y="2907671"/>
            <a:ext cx="484632" cy="46800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" name="Chevron 40">
            <a:extLst>
              <a:ext uri="{FF2B5EF4-FFF2-40B4-BE49-F238E27FC236}">
                <a16:creationId xmlns:a16="http://schemas.microsoft.com/office/drawing/2014/main" xmlns="" id="{7EC55ECB-B340-4878-846A-10208260B33D}"/>
              </a:ext>
            </a:extLst>
          </p:cNvPr>
          <p:cNvSpPr/>
          <p:nvPr/>
        </p:nvSpPr>
        <p:spPr>
          <a:xfrm>
            <a:off x="1767959" y="3693952"/>
            <a:ext cx="1430590" cy="468000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ko-KR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งบเพิ่มเติม</a:t>
            </a:r>
            <a:endParaRPr lang="ko-KR" alt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Chevron 41">
            <a:extLst>
              <a:ext uri="{FF2B5EF4-FFF2-40B4-BE49-F238E27FC236}">
                <a16:creationId xmlns:a16="http://schemas.microsoft.com/office/drawing/2014/main" xmlns="" id="{6BD898CD-1FB5-4F39-8DBF-10D4B92AA0C0}"/>
              </a:ext>
            </a:extLst>
          </p:cNvPr>
          <p:cNvSpPr/>
          <p:nvPr/>
        </p:nvSpPr>
        <p:spPr>
          <a:xfrm>
            <a:off x="3128708" y="3685111"/>
            <a:ext cx="1430590" cy="4680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ko-KR" sz="16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สำนักส่วนกลาง</a:t>
            </a:r>
            <a:endParaRPr lang="ko-KR" altLang="en-US" sz="16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Chevron 42">
            <a:extLst>
              <a:ext uri="{FF2B5EF4-FFF2-40B4-BE49-F238E27FC236}">
                <a16:creationId xmlns:a16="http://schemas.microsoft.com/office/drawing/2014/main" xmlns="" id="{A9780D11-D293-4746-B288-7397832F3805}"/>
              </a:ext>
            </a:extLst>
          </p:cNvPr>
          <p:cNvSpPr/>
          <p:nvPr/>
        </p:nvSpPr>
        <p:spPr>
          <a:xfrm>
            <a:off x="4445285" y="3693952"/>
            <a:ext cx="1125342" cy="468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ko-KR" sz="24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สคส.</a:t>
            </a:r>
            <a:endParaRPr lang="ko-KR" altLang="en-US" sz="24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Chevron 43">
            <a:extLst>
              <a:ext uri="{FF2B5EF4-FFF2-40B4-BE49-F238E27FC236}">
                <a16:creationId xmlns:a16="http://schemas.microsoft.com/office/drawing/2014/main" xmlns="" id="{5F4D6619-84DE-4806-86E5-9A64757E2556}"/>
              </a:ext>
            </a:extLst>
          </p:cNvPr>
          <p:cNvSpPr/>
          <p:nvPr/>
        </p:nvSpPr>
        <p:spPr>
          <a:xfrm>
            <a:off x="5445976" y="3693952"/>
            <a:ext cx="1125342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ko-KR" sz="24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สพท.</a:t>
            </a:r>
            <a:endParaRPr lang="ko-KR" altLang="en-US" sz="24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Chevron 49">
            <a:extLst>
              <a:ext uri="{FF2B5EF4-FFF2-40B4-BE49-F238E27FC236}">
                <a16:creationId xmlns:a16="http://schemas.microsoft.com/office/drawing/2014/main" xmlns="" id="{F34F9FA7-96AA-4E45-89D8-6B77BFF37141}"/>
              </a:ext>
            </a:extLst>
          </p:cNvPr>
          <p:cNvSpPr/>
          <p:nvPr/>
        </p:nvSpPr>
        <p:spPr>
          <a:xfrm rot="1241099">
            <a:off x="1249168" y="3591572"/>
            <a:ext cx="484632" cy="46800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23654" y="2914650"/>
            <a:ext cx="1037752" cy="103775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สพฐ.</a:t>
            </a:r>
            <a:endParaRPr lang="en-US" sz="2800" b="1" dirty="0">
              <a:solidFill>
                <a:srgbClr val="FF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3114" y="2628296"/>
            <a:ext cx="1288673" cy="161046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นำเข้าข้อมูลในระบบ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eMENSCR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 สพท.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498485" y="999579"/>
            <a:ext cx="2046042" cy="11494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สพฐ.ติดตาม ตรวจสอบ ประเมินผล (สตผ.)</a:t>
            </a:r>
          </a:p>
          <a:p>
            <a:pPr algn="ctr"/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Flowchart: Terminator 42"/>
          <p:cNvSpPr/>
          <p:nvPr/>
        </p:nvSpPr>
        <p:spPr>
          <a:xfrm>
            <a:off x="6588331" y="4637375"/>
            <a:ext cx="1828800" cy="638175"/>
          </a:xfrm>
          <a:prstGeom prst="flowChartTerminator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สำนักงบประมาณ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03508" y="5511084"/>
            <a:ext cx="4139124" cy="1200329"/>
          </a:xfrm>
          <a:prstGeom prst="rect">
            <a:avLst/>
          </a:prstGeom>
          <a:ln w="3175">
            <a:solidFill>
              <a:srgbClr val="990000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 และประเมินผลสัมฤทธิ์การใช้จ่ายงบประมาณ โดยใช้ข้อมูลจาก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eMENSCR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นำผลผลสัมฤทธิ์ของการใช้จ่ายงบประมาณของ สพฐ.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ไปจัดสรรงบประมาณให้ สพฐ. ในปีงบประมาณถัดไป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742530" y="3992694"/>
            <a:ext cx="0" cy="2282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42530" y="6275065"/>
            <a:ext cx="4760978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5" name="Flowchart: Terminator 54"/>
          <p:cNvSpPr/>
          <p:nvPr/>
        </p:nvSpPr>
        <p:spPr>
          <a:xfrm>
            <a:off x="9060339" y="3166080"/>
            <a:ext cx="2101996" cy="1176286"/>
          </a:xfrm>
          <a:prstGeom prst="flowChartTerminator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สภาพัฒนาการเศรษฐกิจและสังคมแห่งชาติ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935656" y="4449360"/>
            <a:ext cx="2349266" cy="923330"/>
          </a:xfrm>
          <a:prstGeom prst="rect">
            <a:avLst/>
          </a:prstGeom>
          <a:ln w="3175">
            <a:solidFill>
              <a:srgbClr val="9966FF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 ตรวจสอบ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ประเมินผลผลการขับเคลื่อนยุทธศาสตร์ชาติ ของ สพฐ.</a:t>
            </a:r>
            <a:endParaRPr lang="en-US" dirty="0"/>
          </a:p>
        </p:txBody>
      </p:sp>
      <p:sp>
        <p:nvSpPr>
          <p:cNvPr id="32" name="Flowchart: Terminator 31"/>
          <p:cNvSpPr/>
          <p:nvPr/>
        </p:nvSpPr>
        <p:spPr>
          <a:xfrm>
            <a:off x="8997665" y="1049932"/>
            <a:ext cx="2317575" cy="870225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คณะกรรมการยุทธศาสตร์ชาติ/ปฏิรูปประเทศ คณะรัฐมนตรี รัฐสภา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997665" y="2104356"/>
            <a:ext cx="2287257" cy="923330"/>
          </a:xfrm>
          <a:prstGeom prst="rect">
            <a:avLst/>
          </a:prstGeom>
          <a:ln w="3175">
            <a:solidFill>
              <a:srgbClr val="9966FF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 ตรวจสอบ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การขับเคลื่อนยุทธศาสตร์ชาติ และแผนปฏิรูปประเทศ ของ สพฐ.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7324029" y="2194690"/>
            <a:ext cx="346842" cy="373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7324029" y="4283708"/>
            <a:ext cx="346842" cy="308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8250827" y="3489849"/>
            <a:ext cx="511996" cy="390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5400000">
            <a:off x="8283718" y="2541533"/>
            <a:ext cx="388883" cy="4336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56358" y="4320690"/>
            <a:ext cx="1039013" cy="22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นำข้อมูลไปใช้</a:t>
            </a:r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141787" y="3187238"/>
            <a:ext cx="1002213" cy="22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นำข้อมูลไปใช้</a:t>
            </a:r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958652" y="2308564"/>
            <a:ext cx="1039013" cy="22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นำข้อมูลไปใช้</a:t>
            </a:r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2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16E4F0E-C1B4-4FEC-A2AA-1AE3AC745AA7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6EEEE93-3254-45DD-B3D0-78DD73810073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16A1A149-A24A-4D8B-A465-D15AC01E15E7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A3D06668-8EC0-4AA0-A434-88072F86442B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382A9AEF-5841-4E81-9ADB-5E284FF4E66C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82270847-A89B-4FB2-B9D5-DA419678F55D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217B732C-4A5E-4AC1-8752-DE36552F5AD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3476EC6E-8E5F-4EDC-ABDD-B82B03C3FFB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10F12806-EEBD-49A7-A6E8-753B5A0F644D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CE01F811-3387-40B3-A0AC-1551C62C927F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37A3BCE1-E894-44AB-B62D-B3ACBE7BAC3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CCBB1C1-5650-449C-B610-CBD4F430F06B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565107D0-C561-4467-892C-C15C3573978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EF831B3E-3F9C-426B-B228-EF7F25CF5880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204457D6-55C4-4E8B-AA64-36F8AB5127B6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927ACD52-72C9-42E2-B3DB-12979A524E18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1C748D7B-3002-43DB-A193-A44176627568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FC170EB0-55E6-4D4D-93D9-13DD0B73316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70DE2A6B-EA17-46EE-B3E6-3D2B60BC1FDE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744A8F1B-5B36-491B-8C2F-135ADE85F656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E1C52554-FA15-4696-8A99-F9F966CDA736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17796E20-FCD6-4C20-AA56-7CBA831E6EC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B7188133-B09C-4FBE-A6A3-27DE7DDDCB3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668AC477-7DD8-4D44-B4A6-3DB138DEF730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8A7C975-0A89-4C61-A9E5-5F01D43AD647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현 96">
              <a:extLst>
                <a:ext uri="{FF2B5EF4-FFF2-40B4-BE49-F238E27FC236}">
                  <a16:creationId xmlns:a16="http://schemas.microsoft.com/office/drawing/2014/main" xmlns="" id="{56455D27-D750-4120-BB54-17458FDF9448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현 97">
              <a:extLst>
                <a:ext uri="{FF2B5EF4-FFF2-40B4-BE49-F238E27FC236}">
                  <a16:creationId xmlns:a16="http://schemas.microsoft.com/office/drawing/2014/main" xmlns="" id="{FFD06249-20A2-4384-BCF6-EF23C7391AE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현 96">
              <a:extLst>
                <a:ext uri="{FF2B5EF4-FFF2-40B4-BE49-F238E27FC236}">
                  <a16:creationId xmlns:a16="http://schemas.microsoft.com/office/drawing/2014/main" xmlns="" id="{4964CD7B-169A-4696-AE60-6F5783B5B160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F11C919-C81B-4567-9429-9CE1DE711CA8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056F838D-9769-4349-84E8-37F73CFFEC3A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D47E4AB5-0A91-4185-B916-07C9AD0EE96A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1AA0464C-21D5-49E3-9F79-A3282CF7AF5D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9C1A945B-FC7C-4D73-A27E-5E8C0F4AE4D4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028BFD6D-346A-4B4C-9D5B-AF93EE39056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51BBD401-F38D-42D9-8018-825CD42299A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C4F877F6-A2BD-483C-B2F6-8BBBFA893E6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617AEAF8-1246-4279-B987-0C02CDE1F15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B58C804C-1A18-48C0-80D5-AACF6F096BFD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C8868886-837A-47FD-9805-028BDA521DB1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D16A0A6E-C070-450C-A76C-5F0DD5A8D3AC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8736D877-A63F-4027-AA33-694A17F8D0C7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33639427-C578-46D3-99F6-377F75023C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869A0EB1-CB86-4E9D-9FCA-E3594CC2A264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45" name="Rectangle 44"/>
          <p:cNvSpPr/>
          <p:nvPr/>
        </p:nvSpPr>
        <p:spPr>
          <a:xfrm>
            <a:off x="1159347" y="814913"/>
            <a:ext cx="9968220" cy="3778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ผลการนำเข้าข้อมูลโครงการในระบบติดตามและประเมินผลแห่งชาติ (</a:t>
            </a:r>
            <a:r>
              <a:rPr lang="en-US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eMENSCR</a:t>
            </a:r>
            <a:r>
              <a:rPr lang="th-TH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ในปีงบประมาณ พ.ศ. 2564 </a:t>
            </a:r>
          </a:p>
          <a:p>
            <a:pPr algn="ctr"/>
            <a:r>
              <a:rPr lang="th-TH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ของสำนักเขตพื้นที่การศึกษา </a:t>
            </a:r>
          </a:p>
          <a:p>
            <a:pPr lvl="0" algn="ctr"/>
            <a:r>
              <a:rPr lang="th-TH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4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ปัญหาและอุปสรรคจากการดำเนินงานที่ผ่าน</a:t>
            </a:r>
            <a:r>
              <a:rPr lang="th-TH" sz="4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มา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0906" y="6207353"/>
            <a:ext cx="22712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รวม 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7,990</a:t>
            </a:r>
            <a:r>
              <a:rPr lang="th-TH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endParaRPr lang="en-US" sz="28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7"/>
          <p:cNvSpPr/>
          <p:nvPr/>
        </p:nvSpPr>
        <p:spPr>
          <a:xfrm>
            <a:off x="-32163" y="100235"/>
            <a:ext cx="12192000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3. ผลการนำเข้าข้อมูลในระบบติดตาม</a:t>
            </a:r>
            <a:r>
              <a:rPr lang="th-TH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และประเมินผลแห่งชาติ 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(eMENSCR)</a:t>
            </a:r>
            <a:r>
              <a:rPr lang="th-TH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 ของสำนักงานเขตพื้นที่การศึกษา </a:t>
            </a:r>
            <a:endParaRPr lang="th-TH" sz="2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ปีงบประมาณ </a:t>
            </a:r>
            <a:r>
              <a:rPr lang="th-TH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พ.ศ. 2564 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48"/>
          <p:cNvSpPr/>
          <p:nvPr/>
        </p:nvSpPr>
        <p:spPr>
          <a:xfrm>
            <a:off x="5339938" y="1114425"/>
            <a:ext cx="6663640" cy="56161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49"/>
          <p:cNvSpPr/>
          <p:nvPr/>
        </p:nvSpPr>
        <p:spPr>
          <a:xfrm>
            <a:off x="6744802" y="697941"/>
            <a:ext cx="4136968" cy="51077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2C567A"/>
                </a:solidFill>
                <a:latin typeface="TH SarabunPSK" pitchFamily="34" charset="-34"/>
                <a:cs typeface="TH SarabunPSK" pitchFamily="34" charset="-34"/>
              </a:rPr>
              <a:t>ปัญหาและอุปสรรคจากการดำเนินงานที่ผ่านมา</a:t>
            </a:r>
            <a:endParaRPr lang="en-US" sz="2400" dirty="0"/>
          </a:p>
        </p:txBody>
      </p:sp>
      <p:sp>
        <p:nvSpPr>
          <p:cNvPr id="8" name="สี่เหลี่ยมผืนผ้า 48"/>
          <p:cNvSpPr/>
          <p:nvPr/>
        </p:nvSpPr>
        <p:spPr>
          <a:xfrm>
            <a:off x="5469513" y="1346308"/>
            <a:ext cx="6408161" cy="51402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buFont typeface="+mj-lt"/>
              <a:buAutoNum type="arabicPeriod"/>
            </a:pPr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โครงการส่วนใหญ่มีลักษณะเป็นกิจกรรมจึงทำให้โครงการในระบบ </a:t>
            </a:r>
            <a:r>
              <a:rPr lang="en-US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eMENSCR </a:t>
            </a:r>
            <a:endParaRPr lang="th-TH" sz="20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มีเป็นจำนวนมาก ไม่ได้มีการบูรณาการโครงการ ซึ่งจะส่งผลให้โครงการ</a:t>
            </a:r>
          </a:p>
          <a:p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ไม่สามารถบรรลุตามค่าเป้าหมายของยุทธศาสตร์ชาติ แผนระดับต่าง ๆ และ </a:t>
            </a:r>
          </a:p>
          <a:p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ค่าเป้าหมาย/ตัวชี้วัดของโครงการ และเป็นภาระในการรายงานในระบบ</a:t>
            </a:r>
          </a:p>
          <a:p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2.  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สพท. บางส่วนไม่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นำเข้าข้อมูลในระบบ 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eMENSCR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ตามระยะเวลาที่กำหนด</a:t>
            </a:r>
          </a:p>
          <a:p>
            <a:r>
              <a:rPr lang="th-TH" sz="20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3.  สพท. บางส่วน </a:t>
            </a:r>
            <a:r>
              <a:rPr lang="th-TH" sz="2000" b="1" dirty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ไม่ได้กลั่นกรองความถูกต้อง ครบถ้วนของเนื้อหาในการ</a:t>
            </a:r>
            <a:r>
              <a:rPr lang="th-TH" sz="20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รายงาน</a:t>
            </a:r>
          </a:p>
          <a:p>
            <a:r>
              <a:rPr lang="th-TH" sz="20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ในระบบ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eMENSCR </a:t>
            </a:r>
            <a:r>
              <a:rPr lang="th-TH" sz="2000" b="1" dirty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ส่งผลให้ต้องส่งโครงการกลับไปแก้ไขหลายครั้ง </a:t>
            </a:r>
          </a:p>
          <a:p>
            <a:r>
              <a:rPr lang="th-TH" sz="2000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4.  บุคลากร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2000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สพท. ส่วนใหญ่ยัง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ไม่สามารถวิเคราะห์ความสอดคล้อง</a:t>
            </a:r>
            <a:r>
              <a:rPr lang="th-TH" sz="2000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ระหว่าง </a:t>
            </a:r>
          </a:p>
          <a:p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โครงการกับแผน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แม่บทประเด็น และแผนย่อยได้ถูกต้อง ซึ่งสาเหตุ</a:t>
            </a:r>
            <a:r>
              <a:rPr lang="th-TH" sz="2000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หลัก</a:t>
            </a:r>
          </a:p>
          <a:p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น่าจะ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มาจาก</a:t>
            </a:r>
            <a:r>
              <a:rPr lang="th-TH" sz="2000" b="1" dirty="0" smtClean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ไม่ได้ศึกษา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เอกสารและคู่มือที่ สตผ. จัดทำไว้ให้ </a:t>
            </a:r>
          </a:p>
          <a:p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5.   </a:t>
            </a:r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บุคลากรของ สพท. บางส่วนยังเขียนวัตถุประสงค์/เป้าหมาย/กิจกรรมที่จะ </a:t>
            </a:r>
          </a:p>
          <a:p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ดําเนินการ/วิธีการวัดและประเมินผลไม่ชัดเจน รวมทั้งเขียนตัวชี้วัด</a:t>
            </a:r>
          </a:p>
          <a:p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ไม่สอดคล้องกับวัตถุประสงค์ที่กำหนดไว้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682508380"/>
              </p:ext>
            </p:extLst>
          </p:nvPr>
        </p:nvGraphicFramePr>
        <p:xfrm>
          <a:off x="47310" y="900914"/>
          <a:ext cx="529262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27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16E4F0E-C1B4-4FEC-A2AA-1AE3AC745AA7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6EEEE93-3254-45DD-B3D0-78DD73810073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16A1A149-A24A-4D8B-A465-D15AC01E15E7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A3D06668-8EC0-4AA0-A434-88072F86442B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382A9AEF-5841-4E81-9ADB-5E284FF4E66C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82270847-A89B-4FB2-B9D5-DA419678F55D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217B732C-4A5E-4AC1-8752-DE36552F5AD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3476EC6E-8E5F-4EDC-ABDD-B82B03C3FFB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10F12806-EEBD-49A7-A6E8-753B5A0F644D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CE01F811-3387-40B3-A0AC-1551C62C927F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37A3BCE1-E894-44AB-B62D-B3ACBE7BAC3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CCBB1C1-5650-449C-B610-CBD4F430F06B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565107D0-C561-4467-892C-C15C3573978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EF831B3E-3F9C-426B-B228-EF7F25CF5880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204457D6-55C4-4E8B-AA64-36F8AB5127B6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927ACD52-72C9-42E2-B3DB-12979A524E18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1C748D7B-3002-43DB-A193-A44176627568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FC170EB0-55E6-4D4D-93D9-13DD0B73316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70DE2A6B-EA17-46EE-B3E6-3D2B60BC1FDE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744A8F1B-5B36-491B-8C2F-135ADE85F656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E1C52554-FA15-4696-8A99-F9F966CDA736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17796E20-FCD6-4C20-AA56-7CBA831E6EC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B7188133-B09C-4FBE-A6A3-27DE7DDDCB3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668AC477-7DD8-4D44-B4A6-3DB138DEF730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8A7C975-0A89-4C61-A9E5-5F01D43AD647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현 96">
              <a:extLst>
                <a:ext uri="{FF2B5EF4-FFF2-40B4-BE49-F238E27FC236}">
                  <a16:creationId xmlns:a16="http://schemas.microsoft.com/office/drawing/2014/main" xmlns="" id="{56455D27-D750-4120-BB54-17458FDF9448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현 97">
              <a:extLst>
                <a:ext uri="{FF2B5EF4-FFF2-40B4-BE49-F238E27FC236}">
                  <a16:creationId xmlns:a16="http://schemas.microsoft.com/office/drawing/2014/main" xmlns="" id="{FFD06249-20A2-4384-BCF6-EF23C7391AE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현 96">
              <a:extLst>
                <a:ext uri="{FF2B5EF4-FFF2-40B4-BE49-F238E27FC236}">
                  <a16:creationId xmlns:a16="http://schemas.microsoft.com/office/drawing/2014/main" xmlns="" id="{4964CD7B-169A-4696-AE60-6F5783B5B160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F11C919-C81B-4567-9429-9CE1DE711CA8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056F838D-9769-4349-84E8-37F73CFFEC3A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D47E4AB5-0A91-4185-B916-07C9AD0EE96A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1AA0464C-21D5-49E3-9F79-A3282CF7AF5D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9C1A945B-FC7C-4D73-A27E-5E8C0F4AE4D4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028BFD6D-346A-4B4C-9D5B-AF93EE39056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51BBD401-F38D-42D9-8018-825CD42299A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C4F877F6-A2BD-483C-B2F6-8BBBFA893E6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617AEAF8-1246-4279-B987-0C02CDE1F15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B58C804C-1A18-48C0-80D5-AACF6F096BFD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C8868886-837A-47FD-9805-028BDA521DB1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D16A0A6E-C070-450C-A76C-5F0DD5A8D3AC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8736D877-A63F-4027-AA33-694A17F8D0C7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33639427-C578-46D3-99F6-377F75023C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869A0EB1-CB86-4E9D-9FCA-E3594CC2A264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45" name="Rectangle 44"/>
          <p:cNvSpPr/>
          <p:nvPr/>
        </p:nvSpPr>
        <p:spPr>
          <a:xfrm>
            <a:off x="1255554" y="1181767"/>
            <a:ext cx="9968220" cy="3778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วิธีการดำเนินการของสำนักงานเขตพื้นที่การศึกษา ในปีงบประมาณ พ.ศ. 2565 </a:t>
            </a:r>
          </a:p>
          <a:p>
            <a:pPr algn="ctr"/>
            <a:endParaRPr lang="th-TH" sz="4000" b="1" dirty="0" smtClean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62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3117</Words>
  <Application>Microsoft Office PowerPoint</Application>
  <PresentationFormat>แบบจอกว้าง</PresentationFormat>
  <Paragraphs>286</Paragraphs>
  <Slides>25</Slides>
  <Notes>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7" baseType="lpstr">
      <vt:lpstr>Arial Unicode MS</vt:lpstr>
      <vt:lpstr>맑은 고딕</vt:lpstr>
      <vt:lpstr>Arial</vt:lpstr>
      <vt:lpstr>Calibri</vt:lpstr>
      <vt:lpstr>Cambria</vt:lpstr>
      <vt:lpstr>Cordia New</vt:lpstr>
      <vt:lpstr>TH SarabunPSK</vt:lpstr>
      <vt:lpstr>Wingdings</vt:lpstr>
      <vt:lpstr>Cover and End Slide Master</vt:lpstr>
      <vt:lpstr>Contents Slide Master</vt:lpstr>
      <vt:lpstr>Section Break Slide Master</vt:lpstr>
      <vt:lpstr>1_Contents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DOC_LENOVO</cp:lastModifiedBy>
  <cp:revision>238</cp:revision>
  <cp:lastPrinted>2021-11-25T04:46:35Z</cp:lastPrinted>
  <dcterms:created xsi:type="dcterms:W3CDTF">2019-01-14T06:35:35Z</dcterms:created>
  <dcterms:modified xsi:type="dcterms:W3CDTF">2021-11-26T04:58:13Z</dcterms:modified>
</cp:coreProperties>
</file>